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73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AEE9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70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67A475-8DBD-9EB6-2C33-1B0CEC4B7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3DB9156-7C09-160D-3506-5B8FB84CA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509C50-4BFE-A91C-2BF6-B298F1DCC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F2-ADBB-4EB9-BDDE-3A27BB3D2852}" type="datetimeFigureOut">
              <a:rPr lang="fr-FR" smtClean="0"/>
              <a:t>27/07/2024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8CEABD-5BFC-93D4-14A0-77AFEF82C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DDE154-F81C-C7EA-66AC-83DFFBA1F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832-64E3-4F4F-BC45-BCFC947A2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6361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94312B-F79A-7914-C195-8A08233F9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9F5BDDD-A8D8-7364-188C-C8B73842E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B54F89-8CBE-43D4-EA0E-6F6F0BB5D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F2-ADBB-4EB9-BDDE-3A27BB3D2852}" type="datetimeFigureOut">
              <a:rPr lang="fr-FR" smtClean="0"/>
              <a:t>27/07/2024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1488A6-834C-5D3E-90FE-3A484194F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B6137C-7467-95A9-9E0D-F378C3BA8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832-64E3-4F4F-BC45-BCFC947A2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902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D5D01C8-B4C3-A2FA-3731-9F9EB9C3B2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3A0B6F9-FD78-2DB8-180A-828064A9E2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6229D3-ACF8-184A-BE36-55660E207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F2-ADBB-4EB9-BDDE-3A27BB3D2852}" type="datetimeFigureOut">
              <a:rPr lang="fr-FR" smtClean="0"/>
              <a:t>27/07/2024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D6A188-5836-C1E8-F13B-E21D1063F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3BF9D3-08AB-8AD1-C4FC-B0C1717F6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832-64E3-4F4F-BC45-BCFC947A2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99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98A4EE-E880-B86F-F618-D70BFBA40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A31440-56F5-BB25-3422-4622C4795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411097-28E4-46C2-F900-19FED2794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F2-ADBB-4EB9-BDDE-3A27BB3D2852}" type="datetimeFigureOut">
              <a:rPr lang="fr-FR" smtClean="0"/>
              <a:t>27/07/2024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3BFB37-000B-5794-355C-5F6D1B01F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F13307-3A97-EA87-2D8A-B43467EE0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832-64E3-4F4F-BC45-BCFC947A2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0301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589B47-4164-A4AC-A896-712D34FA6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22D6EB-73F3-918B-5AA7-BFDEC636F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1B3BAB-4487-D02F-BFAE-12877A261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F2-ADBB-4EB9-BDDE-3A27BB3D2852}" type="datetimeFigureOut">
              <a:rPr lang="fr-FR" smtClean="0"/>
              <a:t>27/07/2024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687B1A-DE8C-8182-CF23-5D40518C9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3524EB-5BDF-A6F6-062F-C76EF297A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832-64E3-4F4F-BC45-BCFC947A2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124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167980-F250-7304-DAD0-B110275FF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E3B4DA-B9DC-A1B3-842D-88C80418FB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9DA282E-6CBD-7D0A-3896-9B341E0B40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82EB6F-AB16-DC35-CC67-36DD12D97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F2-ADBB-4EB9-BDDE-3A27BB3D2852}" type="datetimeFigureOut">
              <a:rPr lang="fr-FR" smtClean="0"/>
              <a:t>27/07/2024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DAC47D6-9F31-055C-F35B-16492761E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65B9BC8-3A1C-15B2-D588-484E75EC8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832-64E3-4F4F-BC45-BCFC947A2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240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AAADAC-9413-3E4E-A111-0294B0967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E163E0-0AC5-C697-0053-BC3D16447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B7AA582-2581-1F94-CD59-21A700FC44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9B75DFE-7394-ABAC-71A2-D52ECA948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FD3745D-E1EC-C0B6-C8C3-7C08E2D9AD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CE7CC3A-76EB-A21E-5FC1-C835C6242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F2-ADBB-4EB9-BDDE-3A27BB3D2852}" type="datetimeFigureOut">
              <a:rPr lang="fr-FR" smtClean="0"/>
              <a:t>27/07/2024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58C717F-A29C-4876-AF28-4A25D03E6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D324FA9-A7FC-E82A-6A9D-3B8499271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832-64E3-4F4F-BC45-BCFC947A2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9689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D72B29-5D6F-83A2-F67C-51DDF459F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DD210C7-0B79-A84B-8363-BF4DC1467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F2-ADBB-4EB9-BDDE-3A27BB3D2852}" type="datetimeFigureOut">
              <a:rPr lang="fr-FR" smtClean="0"/>
              <a:t>27/07/2024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3BCF75B-7224-B320-C4FA-BA146D856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889FB1-E6C9-C009-9E43-ECB8B8A05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832-64E3-4F4F-BC45-BCFC947A2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253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2C94795-1E50-C4FA-1F00-99AA15D82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F2-ADBB-4EB9-BDDE-3A27BB3D2852}" type="datetimeFigureOut">
              <a:rPr lang="fr-FR" smtClean="0"/>
              <a:t>27/07/2024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5F1E3F2-1B17-E650-9A7D-3EE7FDD63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78AD35A-1BB9-0BF0-304D-F6CCEDE2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832-64E3-4F4F-BC45-BCFC947A2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64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265A79-FD03-4D6A-BAE7-BE06535B7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DEBCE2-BD2B-BF5A-C136-3FC48C4B0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1F880E2-E2B4-4A71-E858-1303DDE604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783616-519E-A09C-5D15-122AD3A0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F2-ADBB-4EB9-BDDE-3A27BB3D2852}" type="datetimeFigureOut">
              <a:rPr lang="fr-FR" smtClean="0"/>
              <a:t>27/07/2024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1098C8-CE90-9995-5267-2EFC21B23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9199ED-1471-36FD-7E72-6F7BBC31D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832-64E3-4F4F-BC45-BCFC947A2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12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70F2DC-1CDB-9BE9-8869-E4EC5BDF0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AC0CB5C-20AB-1EC5-E998-F61ED37A05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6F5938E-87D7-D2D2-B8B7-F598A56C2D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F171729-DE55-E2AC-0D33-277468C80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CAF2-ADBB-4EB9-BDDE-3A27BB3D2852}" type="datetimeFigureOut">
              <a:rPr lang="fr-FR" smtClean="0"/>
              <a:t>27/07/2024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0DA0BE-0EE1-EAD7-6D25-CDE3F1259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30406F4-D4BD-05B1-4CA5-24AA6C83C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3832-64E3-4F4F-BC45-BCFC947A2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169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F396CEA-B18F-BC8B-2CB9-FB5153B4A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2EE3D2-9CFC-0E71-0D84-B52037F44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922D40-59B4-841B-81DC-5AF83A7009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9CAF2-ADBB-4EB9-BDDE-3A27BB3D2852}" type="datetimeFigureOut">
              <a:rPr lang="fr-FR" smtClean="0"/>
              <a:t>27/07/2024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D83DD4-E7E7-243C-1418-1A5DD2FFC7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D7ADAD-820F-A80A-4590-B7D8D7A131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3832-64E3-4F4F-BC45-BCFC947A26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175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@esculapeathenatraductions.com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@esculapeathenatraductions.com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@esculapeathenatraductions.com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@esculapeathenatraductions.com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arketfinder.thinkwithgoogle.com/intl/fr_fr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@esculapeathenatraductions.com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kdp.amazon.com/fr_F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contact@esculapeathenatraductions.com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3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68CBBE7-9C07-45AA-39D7-A7DC3C5E0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7034" y="4574401"/>
            <a:ext cx="4620584" cy="775494"/>
          </a:xfrm>
        </p:spPr>
        <p:txBody>
          <a:bodyPr>
            <a:normAutofit/>
          </a:bodyPr>
          <a:lstStyle/>
          <a:p>
            <a:pPr algn="l"/>
            <a:endParaRPr lang="fr-FR" dirty="0"/>
          </a:p>
        </p:txBody>
      </p:sp>
      <p:pic>
        <p:nvPicPr>
          <p:cNvPr id="5" name="Image 4" descr="Une image contenant texte, capture d’écran, conception&#10;&#10;Description générée automatiquement">
            <a:extLst>
              <a:ext uri="{FF2B5EF4-FFF2-40B4-BE49-F238E27FC236}">
                <a16:creationId xmlns:a16="http://schemas.microsoft.com/office/drawing/2014/main" id="{C4F601F7-43C8-556E-5D43-86D41646D0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034" y="1"/>
            <a:ext cx="11198498" cy="668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621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839A9B9-F246-4779-A2BA-7AD3DAB54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89FF3C7-B796-4C63-BF20-B2EE568883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96" y="1"/>
            <a:ext cx="11282409" cy="2930115"/>
          </a:xfrm>
          <a:custGeom>
            <a:avLst/>
            <a:gdLst>
              <a:gd name="connsiteX0" fmla="*/ 1277174 w 11282409"/>
              <a:gd name="connsiteY0" fmla="*/ 0 h 2930115"/>
              <a:gd name="connsiteX1" fmla="*/ 11077320 w 11282409"/>
              <a:gd name="connsiteY1" fmla="*/ 0 h 2930115"/>
              <a:gd name="connsiteX2" fmla="*/ 10933044 w 11282409"/>
              <a:gd name="connsiteY2" fmla="*/ 93916 h 2930115"/>
              <a:gd name="connsiteX3" fmla="*/ 11087630 w 11282409"/>
              <a:gd name="connsiteY3" fmla="*/ 165214 h 2930115"/>
              <a:gd name="connsiteX4" fmla="*/ 10401271 w 11282409"/>
              <a:gd name="connsiteY4" fmla="*/ 582307 h 2930115"/>
              <a:gd name="connsiteX5" fmla="*/ 11038163 w 11282409"/>
              <a:gd name="connsiteY5" fmla="*/ 511009 h 2930115"/>
              <a:gd name="connsiteX6" fmla="*/ 11004154 w 11282409"/>
              <a:gd name="connsiteY6" fmla="*/ 568047 h 2930115"/>
              <a:gd name="connsiteX7" fmla="*/ 10970146 w 11282409"/>
              <a:gd name="connsiteY7" fmla="*/ 625085 h 2930115"/>
              <a:gd name="connsiteX8" fmla="*/ 11270042 w 11282409"/>
              <a:gd name="connsiteY8" fmla="*/ 589437 h 2930115"/>
              <a:gd name="connsiteX9" fmla="*/ 11270042 w 11282409"/>
              <a:gd name="connsiteY9" fmla="*/ 650039 h 2930115"/>
              <a:gd name="connsiteX10" fmla="*/ 11177291 w 11282409"/>
              <a:gd name="connsiteY10" fmla="*/ 721337 h 2930115"/>
              <a:gd name="connsiteX11" fmla="*/ 11270042 w 11282409"/>
              <a:gd name="connsiteY11" fmla="*/ 703512 h 2930115"/>
              <a:gd name="connsiteX12" fmla="*/ 11282409 w 11282409"/>
              <a:gd name="connsiteY12" fmla="*/ 703512 h 2930115"/>
              <a:gd name="connsiteX13" fmla="*/ 11282409 w 11282409"/>
              <a:gd name="connsiteY13" fmla="*/ 981574 h 2930115"/>
              <a:gd name="connsiteX14" fmla="*/ 4053985 w 11282409"/>
              <a:gd name="connsiteY14" fmla="*/ 2928005 h 2930115"/>
              <a:gd name="connsiteX15" fmla="*/ 3386175 w 11282409"/>
              <a:gd name="connsiteY15" fmla="*/ 2892355 h 2930115"/>
              <a:gd name="connsiteX16" fmla="*/ 3228499 w 11282409"/>
              <a:gd name="connsiteY16" fmla="*/ 2774714 h 2930115"/>
              <a:gd name="connsiteX17" fmla="*/ 3389267 w 11282409"/>
              <a:gd name="connsiteY17" fmla="*/ 2717676 h 2930115"/>
              <a:gd name="connsiteX18" fmla="*/ 3883942 w 11282409"/>
              <a:gd name="connsiteY18" fmla="*/ 2535866 h 2930115"/>
              <a:gd name="connsiteX19" fmla="*/ 3401634 w 11282409"/>
              <a:gd name="connsiteY19" fmla="*/ 2564386 h 2930115"/>
              <a:gd name="connsiteX20" fmla="*/ 4087994 w 11282409"/>
              <a:gd name="connsiteY20" fmla="*/ 2414660 h 2930115"/>
              <a:gd name="connsiteX21" fmla="*/ 4285864 w 11282409"/>
              <a:gd name="connsiteY21" fmla="*/ 2336233 h 2930115"/>
              <a:gd name="connsiteX22" fmla="*/ 4091088 w 11282409"/>
              <a:gd name="connsiteY22" fmla="*/ 2304149 h 2930115"/>
              <a:gd name="connsiteX23" fmla="*/ 3148114 w 11282409"/>
              <a:gd name="connsiteY23" fmla="*/ 2400401 h 2930115"/>
              <a:gd name="connsiteX24" fmla="*/ 3058455 w 11282409"/>
              <a:gd name="connsiteY24" fmla="*/ 2411095 h 2930115"/>
              <a:gd name="connsiteX25" fmla="*/ 2443203 w 11282409"/>
              <a:gd name="connsiteY25" fmla="*/ 2336233 h 2930115"/>
              <a:gd name="connsiteX26" fmla="*/ 2786383 w 11282409"/>
              <a:gd name="connsiteY26" fmla="*/ 2257805 h 2930115"/>
              <a:gd name="connsiteX27" fmla="*/ 2390644 w 11282409"/>
              <a:gd name="connsiteY27" fmla="*/ 2211461 h 2930115"/>
              <a:gd name="connsiteX28" fmla="*/ 1911429 w 11282409"/>
              <a:gd name="connsiteY28" fmla="*/ 2168683 h 2930115"/>
              <a:gd name="connsiteX29" fmla="*/ 1416755 w 11282409"/>
              <a:gd name="connsiteY29" fmla="*/ 2026087 h 2930115"/>
              <a:gd name="connsiteX30" fmla="*/ 1070483 w 11282409"/>
              <a:gd name="connsiteY30" fmla="*/ 1979743 h 2930115"/>
              <a:gd name="connsiteX31" fmla="*/ 1104491 w 11282409"/>
              <a:gd name="connsiteY31" fmla="*/ 1854972 h 2930115"/>
              <a:gd name="connsiteX32" fmla="*/ 1039566 w 11282409"/>
              <a:gd name="connsiteY32" fmla="*/ 1748026 h 2930115"/>
              <a:gd name="connsiteX33" fmla="*/ 1623900 w 11282409"/>
              <a:gd name="connsiteY33" fmla="*/ 1694553 h 2930115"/>
              <a:gd name="connsiteX34" fmla="*/ 1401296 w 11282409"/>
              <a:gd name="connsiteY34" fmla="*/ 1676728 h 2930115"/>
              <a:gd name="connsiteX35" fmla="*/ 1302362 w 11282409"/>
              <a:gd name="connsiteY35" fmla="*/ 1623255 h 2930115"/>
              <a:gd name="connsiteX36" fmla="*/ 1385838 w 11282409"/>
              <a:gd name="connsiteY36" fmla="*/ 1566216 h 2930115"/>
              <a:gd name="connsiteX37" fmla="*/ 1756843 w 11282409"/>
              <a:gd name="connsiteY37" fmla="*/ 1377277 h 2930115"/>
              <a:gd name="connsiteX38" fmla="*/ 721120 w 11282409"/>
              <a:gd name="connsiteY38" fmla="*/ 1387972 h 2930115"/>
              <a:gd name="connsiteX39" fmla="*/ 857154 w 11282409"/>
              <a:gd name="connsiteY39" fmla="*/ 1323803 h 2930115"/>
              <a:gd name="connsiteX40" fmla="*/ 2285525 w 11282409"/>
              <a:gd name="connsiteY40" fmla="*/ 924536 h 2930115"/>
              <a:gd name="connsiteX41" fmla="*/ 2569963 w 11282409"/>
              <a:gd name="connsiteY41" fmla="*/ 874628 h 2930115"/>
              <a:gd name="connsiteX42" fmla="*/ 1803218 w 11282409"/>
              <a:gd name="connsiteY42" fmla="*/ 856803 h 2930115"/>
              <a:gd name="connsiteX43" fmla="*/ 625276 w 11282409"/>
              <a:gd name="connsiteY43" fmla="*/ 682124 h 2930115"/>
              <a:gd name="connsiteX44" fmla="*/ 736578 w 11282409"/>
              <a:gd name="connsiteY44" fmla="*/ 521703 h 2930115"/>
              <a:gd name="connsiteX45" fmla="*/ 155336 w 11282409"/>
              <a:gd name="connsiteY45" fmla="*/ 550222 h 2930115"/>
              <a:gd name="connsiteX46" fmla="*/ 421223 w 11282409"/>
              <a:gd name="connsiteY46" fmla="*/ 425451 h 2930115"/>
              <a:gd name="connsiteX47" fmla="*/ 201712 w 11282409"/>
              <a:gd name="connsiteY47" fmla="*/ 404062 h 2930115"/>
              <a:gd name="connsiteX48" fmla="*/ 3843 w 11282409"/>
              <a:gd name="connsiteY48" fmla="*/ 314939 h 2930115"/>
              <a:gd name="connsiteX49" fmla="*/ 829329 w 11282409"/>
              <a:gd name="connsiteY49" fmla="*/ 175909 h 2930115"/>
              <a:gd name="connsiteX50" fmla="*/ 1045749 w 11282409"/>
              <a:gd name="connsiteY50" fmla="*/ 47572 h 2930115"/>
              <a:gd name="connsiteX51" fmla="*/ 1172509 w 11282409"/>
              <a:gd name="connsiteY51" fmla="*/ 11924 h 2930115"/>
              <a:gd name="connsiteX52" fmla="*/ 1257531 w 11282409"/>
              <a:gd name="connsiteY52" fmla="*/ 7914 h 2930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1282409" h="2930115">
                <a:moveTo>
                  <a:pt x="1277174" y="0"/>
                </a:moveTo>
                <a:lnTo>
                  <a:pt x="11077320" y="0"/>
                </a:lnTo>
                <a:lnTo>
                  <a:pt x="10933044" y="93916"/>
                </a:lnTo>
                <a:cubicBezTo>
                  <a:pt x="10973237" y="147389"/>
                  <a:pt x="11059805" y="83222"/>
                  <a:pt x="11087630" y="165214"/>
                </a:cubicBezTo>
                <a:cubicBezTo>
                  <a:pt x="10865028" y="304245"/>
                  <a:pt x="10660974" y="478924"/>
                  <a:pt x="10401271" y="582307"/>
                </a:cubicBezTo>
                <a:cubicBezTo>
                  <a:pt x="10614599" y="507443"/>
                  <a:pt x="10827927" y="543093"/>
                  <a:pt x="11038163" y="511009"/>
                </a:cubicBezTo>
                <a:cubicBezTo>
                  <a:pt x="11065988" y="553787"/>
                  <a:pt x="11019613" y="553787"/>
                  <a:pt x="11004154" y="568047"/>
                </a:cubicBezTo>
                <a:cubicBezTo>
                  <a:pt x="10988696" y="582307"/>
                  <a:pt x="10967053" y="593001"/>
                  <a:pt x="10970146" y="625085"/>
                </a:cubicBezTo>
                <a:cubicBezTo>
                  <a:pt x="11065988" y="639345"/>
                  <a:pt x="11171107" y="589437"/>
                  <a:pt x="11270042" y="589437"/>
                </a:cubicBezTo>
                <a:lnTo>
                  <a:pt x="11270042" y="650039"/>
                </a:lnTo>
                <a:cubicBezTo>
                  <a:pt x="11236032" y="671428"/>
                  <a:pt x="11192750" y="678558"/>
                  <a:pt x="11177291" y="721337"/>
                </a:cubicBezTo>
                <a:cubicBezTo>
                  <a:pt x="11208207" y="714208"/>
                  <a:pt x="11239125" y="710643"/>
                  <a:pt x="11270042" y="703512"/>
                </a:cubicBezTo>
                <a:lnTo>
                  <a:pt x="11282409" y="703512"/>
                </a:lnTo>
                <a:lnTo>
                  <a:pt x="11282409" y="981574"/>
                </a:lnTo>
                <a:cubicBezTo>
                  <a:pt x="9254245" y="2952959"/>
                  <a:pt x="4397165" y="2906615"/>
                  <a:pt x="4053985" y="2928005"/>
                </a:cubicBezTo>
                <a:cubicBezTo>
                  <a:pt x="3945776" y="2935134"/>
                  <a:pt x="3491294" y="2924439"/>
                  <a:pt x="3386175" y="2892355"/>
                </a:cubicBezTo>
                <a:cubicBezTo>
                  <a:pt x="3243956" y="2853141"/>
                  <a:pt x="3228499" y="2774714"/>
                  <a:pt x="3228499" y="2774714"/>
                </a:cubicBezTo>
                <a:cubicBezTo>
                  <a:pt x="3228499" y="2774714"/>
                  <a:pt x="3299608" y="2742630"/>
                  <a:pt x="3389267" y="2717676"/>
                </a:cubicBezTo>
                <a:cubicBezTo>
                  <a:pt x="3562404" y="2667768"/>
                  <a:pt x="3704623" y="2575080"/>
                  <a:pt x="3883942" y="2535866"/>
                </a:cubicBezTo>
                <a:cubicBezTo>
                  <a:pt x="3723173" y="2546561"/>
                  <a:pt x="3562404" y="2553691"/>
                  <a:pt x="3401634" y="2564386"/>
                </a:cubicBezTo>
                <a:cubicBezTo>
                  <a:pt x="3624237" y="2468133"/>
                  <a:pt x="3859208" y="2453874"/>
                  <a:pt x="4087994" y="2414660"/>
                </a:cubicBezTo>
                <a:cubicBezTo>
                  <a:pt x="4162197" y="2403966"/>
                  <a:pt x="4285864" y="2436049"/>
                  <a:pt x="4285864" y="2336233"/>
                </a:cubicBezTo>
                <a:cubicBezTo>
                  <a:pt x="4282774" y="2272064"/>
                  <a:pt x="4162197" y="2300584"/>
                  <a:pt x="4091088" y="2304149"/>
                </a:cubicBezTo>
                <a:cubicBezTo>
                  <a:pt x="3775732" y="2314843"/>
                  <a:pt x="3463469" y="2361187"/>
                  <a:pt x="3148114" y="2400401"/>
                </a:cubicBezTo>
                <a:cubicBezTo>
                  <a:pt x="3117196" y="2403966"/>
                  <a:pt x="3080097" y="2421790"/>
                  <a:pt x="3058455" y="2411095"/>
                </a:cubicBezTo>
                <a:cubicBezTo>
                  <a:pt x="2879135" y="2339797"/>
                  <a:pt x="2675082" y="2357622"/>
                  <a:pt x="2443203" y="2336233"/>
                </a:cubicBezTo>
                <a:cubicBezTo>
                  <a:pt x="2569963" y="2254241"/>
                  <a:pt x="2678173" y="2311278"/>
                  <a:pt x="2786383" y="2257805"/>
                </a:cubicBezTo>
                <a:cubicBezTo>
                  <a:pt x="2653440" y="2200766"/>
                  <a:pt x="2517405" y="2225722"/>
                  <a:pt x="2390644" y="2211461"/>
                </a:cubicBezTo>
                <a:cubicBezTo>
                  <a:pt x="2297893" y="2200766"/>
                  <a:pt x="1963988" y="2186507"/>
                  <a:pt x="1911429" y="2168683"/>
                </a:cubicBezTo>
                <a:cubicBezTo>
                  <a:pt x="1750660" y="2115209"/>
                  <a:pt x="1558974" y="2122339"/>
                  <a:pt x="1416755" y="2026087"/>
                </a:cubicBezTo>
                <a:cubicBezTo>
                  <a:pt x="1314728" y="1958354"/>
                  <a:pt x="1178693" y="2015393"/>
                  <a:pt x="1070483" y="1979743"/>
                </a:cubicBezTo>
                <a:cubicBezTo>
                  <a:pt x="1024107" y="1929835"/>
                  <a:pt x="1089033" y="1894186"/>
                  <a:pt x="1104491" y="1854972"/>
                </a:cubicBezTo>
                <a:cubicBezTo>
                  <a:pt x="1126133" y="1805064"/>
                  <a:pt x="1067391" y="1794370"/>
                  <a:pt x="1039566" y="1748026"/>
                </a:cubicBezTo>
                <a:cubicBezTo>
                  <a:pt x="1231252" y="1751591"/>
                  <a:pt x="1413663" y="1737331"/>
                  <a:pt x="1623900" y="1694553"/>
                </a:cubicBezTo>
                <a:cubicBezTo>
                  <a:pt x="1537332" y="1630384"/>
                  <a:pt x="1463130" y="1690987"/>
                  <a:pt x="1401296" y="1676728"/>
                </a:cubicBezTo>
                <a:cubicBezTo>
                  <a:pt x="1358012" y="1666033"/>
                  <a:pt x="1302362" y="1676728"/>
                  <a:pt x="1302362" y="1623255"/>
                </a:cubicBezTo>
                <a:cubicBezTo>
                  <a:pt x="1302362" y="1580476"/>
                  <a:pt x="1351829" y="1573345"/>
                  <a:pt x="1385838" y="1566216"/>
                </a:cubicBezTo>
                <a:cubicBezTo>
                  <a:pt x="1518781" y="1541262"/>
                  <a:pt x="1648633" y="1509178"/>
                  <a:pt x="1756843" y="1377277"/>
                </a:cubicBezTo>
                <a:cubicBezTo>
                  <a:pt x="1407480" y="1334499"/>
                  <a:pt x="1048840" y="1502049"/>
                  <a:pt x="721120" y="1387972"/>
                </a:cubicBezTo>
                <a:cubicBezTo>
                  <a:pt x="748945" y="1313109"/>
                  <a:pt x="813871" y="1327368"/>
                  <a:pt x="857154" y="1323803"/>
                </a:cubicBezTo>
                <a:cubicBezTo>
                  <a:pt x="1147775" y="1291720"/>
                  <a:pt x="2127849" y="903147"/>
                  <a:pt x="2285525" y="924536"/>
                </a:cubicBezTo>
                <a:cubicBezTo>
                  <a:pt x="2381369" y="935231"/>
                  <a:pt x="2480304" y="928101"/>
                  <a:pt x="2569963" y="874628"/>
                </a:cubicBezTo>
                <a:cubicBezTo>
                  <a:pt x="2678173" y="810460"/>
                  <a:pt x="1988721" y="945926"/>
                  <a:pt x="1803218" y="856803"/>
                </a:cubicBezTo>
                <a:cubicBezTo>
                  <a:pt x="1713559" y="814024"/>
                  <a:pt x="956090" y="689253"/>
                  <a:pt x="625276" y="682124"/>
                </a:cubicBezTo>
                <a:cubicBezTo>
                  <a:pt x="656194" y="614390"/>
                  <a:pt x="770587" y="617955"/>
                  <a:pt x="736578" y="521703"/>
                </a:cubicBezTo>
                <a:cubicBezTo>
                  <a:pt x="557259" y="514574"/>
                  <a:pt x="365573" y="575176"/>
                  <a:pt x="155336" y="550222"/>
                </a:cubicBezTo>
                <a:cubicBezTo>
                  <a:pt x="229537" y="464666"/>
                  <a:pt x="337746" y="471795"/>
                  <a:pt x="421223" y="425451"/>
                </a:cubicBezTo>
                <a:cubicBezTo>
                  <a:pt x="356297" y="361283"/>
                  <a:pt x="275913" y="400497"/>
                  <a:pt x="201712" y="404062"/>
                </a:cubicBezTo>
                <a:cubicBezTo>
                  <a:pt x="136786" y="407627"/>
                  <a:pt x="-27075" y="318505"/>
                  <a:pt x="3843" y="314939"/>
                </a:cubicBezTo>
                <a:cubicBezTo>
                  <a:pt x="282096" y="293551"/>
                  <a:pt x="551076" y="197299"/>
                  <a:pt x="829329" y="175909"/>
                </a:cubicBezTo>
                <a:cubicBezTo>
                  <a:pt x="922080" y="168779"/>
                  <a:pt x="1027200" y="175909"/>
                  <a:pt x="1045749" y="47572"/>
                </a:cubicBezTo>
                <a:cubicBezTo>
                  <a:pt x="1048840" y="11924"/>
                  <a:pt x="1039566" y="4795"/>
                  <a:pt x="1172509" y="11924"/>
                </a:cubicBezTo>
                <a:cubicBezTo>
                  <a:pt x="1198789" y="13707"/>
                  <a:pt x="1228933" y="14598"/>
                  <a:pt x="1257531" y="7914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A5E8BEC-BD92-5D19-2E93-AED57DAD8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4552"/>
            <a:ext cx="8548382" cy="763398"/>
          </a:xfrm>
        </p:spPr>
        <p:txBody>
          <a:bodyPr>
            <a:normAutofit/>
          </a:bodyPr>
          <a:lstStyle/>
          <a:p>
            <a:r>
              <a:rPr lang="fr-FR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Comment générer + de leads sur </a:t>
            </a:r>
            <a:r>
              <a:rPr lang="fr-FR" sz="1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linkedin</a:t>
            </a:r>
            <a:r>
              <a:rPr lang="fr-FR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en créant la confiance ?🙋‍♂️</a:t>
            </a:r>
            <a:br>
              <a:rPr lang="fr-FR" sz="800" b="1" dirty="0"/>
            </a:br>
            <a:endParaRPr lang="fr-FR" sz="20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758393B-29C3-0006-269D-AF2494B29071}"/>
              </a:ext>
            </a:extLst>
          </p:cNvPr>
          <p:cNvSpPr txBox="1"/>
          <p:nvPr/>
        </p:nvSpPr>
        <p:spPr>
          <a:xfrm>
            <a:off x="1669410" y="1097359"/>
            <a:ext cx="95738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6"/>
              </a:buClr>
              <a:buSzPct val="107000"/>
            </a:pPr>
            <a:r>
              <a:rPr lang="fr-FR" sz="1600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Comment générer plus de leads prospects sur </a:t>
            </a:r>
            <a:r>
              <a:rPr lang="fr-FR" sz="1600" dirty="0" err="1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linkedin</a:t>
            </a:r>
            <a:r>
              <a:rPr lang="fr-FR" sz="1600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en créant plus la confiance avec tes clients ? </a:t>
            </a: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🙋‍♂️</a:t>
            </a:r>
            <a:b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Comment créer cette confiance avec un public qui ne te connait pas ?</a:t>
            </a:r>
            <a:b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Il y a plusieurs étapes :</a:t>
            </a:r>
            <a:b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- Il faut attiser la curiosité de chacun en créant la proximité avec ton public💪</a:t>
            </a:r>
            <a:b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- Il faut rendre accessible et compréhensible ton offre à chacun</a:t>
            </a:r>
            <a:b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- Il faut faire connaître ton entreprise, à travers tes écrits, publications, ouvrages, et au-delà des frontières afin de mieux vendre ton offre. 📢</a:t>
            </a:r>
            <a:b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Et toi, comment crées-tu la confiance lorsque tu écris tes pages de vente sur </a:t>
            </a:r>
            <a:r>
              <a:rPr lang="fr-FR" dirty="0" err="1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linkedin</a:t>
            </a: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?</a:t>
            </a:r>
          </a:p>
        </p:txBody>
      </p:sp>
      <p:pic>
        <p:nvPicPr>
          <p:cNvPr id="13" name="Image 12" descr="Une image contenant chat, dessin, Dessin d’enfant, croquis&#10;&#10;Description générée automatiquement">
            <a:extLst>
              <a:ext uri="{FF2B5EF4-FFF2-40B4-BE49-F238E27FC236}">
                <a16:creationId xmlns:a16="http://schemas.microsoft.com/office/drawing/2014/main" id="{3BC1E7BF-D958-98D1-54EF-806DCE23B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9" y="135143"/>
            <a:ext cx="1492691" cy="1329915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FA5BB794-2E41-FDBA-2D7A-DBB08C8F7FDE}"/>
              </a:ext>
            </a:extLst>
          </p:cNvPr>
          <p:cNvSpPr txBox="1"/>
          <p:nvPr/>
        </p:nvSpPr>
        <p:spPr>
          <a:xfrm>
            <a:off x="2017552" y="5805502"/>
            <a:ext cx="62819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>
                <a:latin typeface="+mj-lt"/>
              </a:rPr>
              <a:t>Esculape Athena Traductions. Agence de traductions.</a:t>
            </a:r>
          </a:p>
          <a:p>
            <a:r>
              <a:rPr lang="fr-FR" sz="1400" i="1" dirty="0">
                <a:latin typeface="+mj-lt"/>
              </a:rPr>
              <a:t>84 ter rue turgot 78500 Sartrouville </a:t>
            </a:r>
            <a:r>
              <a:rPr lang="fr-FR" sz="1400" i="1" dirty="0">
                <a:solidFill>
                  <a:srgbClr val="00B0F0"/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contact@esculapeathenatraductions.com</a:t>
            </a:r>
            <a:endParaRPr lang="fr-FR" sz="1400" i="1" dirty="0">
              <a:solidFill>
                <a:srgbClr val="00B0F0"/>
              </a:solidFill>
              <a:latin typeface="+mj-lt"/>
            </a:endParaRPr>
          </a:p>
          <a:p>
            <a:r>
              <a:rPr lang="fr-FR" sz="1400" i="1" dirty="0">
                <a:latin typeface="+mj-lt"/>
              </a:rPr>
              <a:t>Tél 06.60.51.25.55</a:t>
            </a:r>
          </a:p>
        </p:txBody>
      </p:sp>
    </p:spTree>
    <p:extLst>
      <p:ext uri="{BB962C8B-B14F-4D97-AF65-F5344CB8AC3E}">
        <p14:creationId xmlns:p14="http://schemas.microsoft.com/office/powerpoint/2010/main" val="3880989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839A9B9-F246-4779-A2BA-7AD3DAB54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89FF3C7-B796-4C63-BF20-B2EE568883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96" y="1"/>
            <a:ext cx="11282409" cy="2930115"/>
          </a:xfrm>
          <a:custGeom>
            <a:avLst/>
            <a:gdLst>
              <a:gd name="connsiteX0" fmla="*/ 1277174 w 11282409"/>
              <a:gd name="connsiteY0" fmla="*/ 0 h 2930115"/>
              <a:gd name="connsiteX1" fmla="*/ 11077320 w 11282409"/>
              <a:gd name="connsiteY1" fmla="*/ 0 h 2930115"/>
              <a:gd name="connsiteX2" fmla="*/ 10933044 w 11282409"/>
              <a:gd name="connsiteY2" fmla="*/ 93916 h 2930115"/>
              <a:gd name="connsiteX3" fmla="*/ 11087630 w 11282409"/>
              <a:gd name="connsiteY3" fmla="*/ 165214 h 2930115"/>
              <a:gd name="connsiteX4" fmla="*/ 10401271 w 11282409"/>
              <a:gd name="connsiteY4" fmla="*/ 582307 h 2930115"/>
              <a:gd name="connsiteX5" fmla="*/ 11038163 w 11282409"/>
              <a:gd name="connsiteY5" fmla="*/ 511009 h 2930115"/>
              <a:gd name="connsiteX6" fmla="*/ 11004154 w 11282409"/>
              <a:gd name="connsiteY6" fmla="*/ 568047 h 2930115"/>
              <a:gd name="connsiteX7" fmla="*/ 10970146 w 11282409"/>
              <a:gd name="connsiteY7" fmla="*/ 625085 h 2930115"/>
              <a:gd name="connsiteX8" fmla="*/ 11270042 w 11282409"/>
              <a:gd name="connsiteY8" fmla="*/ 589437 h 2930115"/>
              <a:gd name="connsiteX9" fmla="*/ 11270042 w 11282409"/>
              <a:gd name="connsiteY9" fmla="*/ 650039 h 2930115"/>
              <a:gd name="connsiteX10" fmla="*/ 11177291 w 11282409"/>
              <a:gd name="connsiteY10" fmla="*/ 721337 h 2930115"/>
              <a:gd name="connsiteX11" fmla="*/ 11270042 w 11282409"/>
              <a:gd name="connsiteY11" fmla="*/ 703512 h 2930115"/>
              <a:gd name="connsiteX12" fmla="*/ 11282409 w 11282409"/>
              <a:gd name="connsiteY12" fmla="*/ 703512 h 2930115"/>
              <a:gd name="connsiteX13" fmla="*/ 11282409 w 11282409"/>
              <a:gd name="connsiteY13" fmla="*/ 981574 h 2930115"/>
              <a:gd name="connsiteX14" fmla="*/ 4053985 w 11282409"/>
              <a:gd name="connsiteY14" fmla="*/ 2928005 h 2930115"/>
              <a:gd name="connsiteX15" fmla="*/ 3386175 w 11282409"/>
              <a:gd name="connsiteY15" fmla="*/ 2892355 h 2930115"/>
              <a:gd name="connsiteX16" fmla="*/ 3228499 w 11282409"/>
              <a:gd name="connsiteY16" fmla="*/ 2774714 h 2930115"/>
              <a:gd name="connsiteX17" fmla="*/ 3389267 w 11282409"/>
              <a:gd name="connsiteY17" fmla="*/ 2717676 h 2930115"/>
              <a:gd name="connsiteX18" fmla="*/ 3883942 w 11282409"/>
              <a:gd name="connsiteY18" fmla="*/ 2535866 h 2930115"/>
              <a:gd name="connsiteX19" fmla="*/ 3401634 w 11282409"/>
              <a:gd name="connsiteY19" fmla="*/ 2564386 h 2930115"/>
              <a:gd name="connsiteX20" fmla="*/ 4087994 w 11282409"/>
              <a:gd name="connsiteY20" fmla="*/ 2414660 h 2930115"/>
              <a:gd name="connsiteX21" fmla="*/ 4285864 w 11282409"/>
              <a:gd name="connsiteY21" fmla="*/ 2336233 h 2930115"/>
              <a:gd name="connsiteX22" fmla="*/ 4091088 w 11282409"/>
              <a:gd name="connsiteY22" fmla="*/ 2304149 h 2930115"/>
              <a:gd name="connsiteX23" fmla="*/ 3148114 w 11282409"/>
              <a:gd name="connsiteY23" fmla="*/ 2400401 h 2930115"/>
              <a:gd name="connsiteX24" fmla="*/ 3058455 w 11282409"/>
              <a:gd name="connsiteY24" fmla="*/ 2411095 h 2930115"/>
              <a:gd name="connsiteX25" fmla="*/ 2443203 w 11282409"/>
              <a:gd name="connsiteY25" fmla="*/ 2336233 h 2930115"/>
              <a:gd name="connsiteX26" fmla="*/ 2786383 w 11282409"/>
              <a:gd name="connsiteY26" fmla="*/ 2257805 h 2930115"/>
              <a:gd name="connsiteX27" fmla="*/ 2390644 w 11282409"/>
              <a:gd name="connsiteY27" fmla="*/ 2211461 h 2930115"/>
              <a:gd name="connsiteX28" fmla="*/ 1911429 w 11282409"/>
              <a:gd name="connsiteY28" fmla="*/ 2168683 h 2930115"/>
              <a:gd name="connsiteX29" fmla="*/ 1416755 w 11282409"/>
              <a:gd name="connsiteY29" fmla="*/ 2026087 h 2930115"/>
              <a:gd name="connsiteX30" fmla="*/ 1070483 w 11282409"/>
              <a:gd name="connsiteY30" fmla="*/ 1979743 h 2930115"/>
              <a:gd name="connsiteX31" fmla="*/ 1104491 w 11282409"/>
              <a:gd name="connsiteY31" fmla="*/ 1854972 h 2930115"/>
              <a:gd name="connsiteX32" fmla="*/ 1039566 w 11282409"/>
              <a:gd name="connsiteY32" fmla="*/ 1748026 h 2930115"/>
              <a:gd name="connsiteX33" fmla="*/ 1623900 w 11282409"/>
              <a:gd name="connsiteY33" fmla="*/ 1694553 h 2930115"/>
              <a:gd name="connsiteX34" fmla="*/ 1401296 w 11282409"/>
              <a:gd name="connsiteY34" fmla="*/ 1676728 h 2930115"/>
              <a:gd name="connsiteX35" fmla="*/ 1302362 w 11282409"/>
              <a:gd name="connsiteY35" fmla="*/ 1623255 h 2930115"/>
              <a:gd name="connsiteX36" fmla="*/ 1385838 w 11282409"/>
              <a:gd name="connsiteY36" fmla="*/ 1566216 h 2930115"/>
              <a:gd name="connsiteX37" fmla="*/ 1756843 w 11282409"/>
              <a:gd name="connsiteY37" fmla="*/ 1377277 h 2930115"/>
              <a:gd name="connsiteX38" fmla="*/ 721120 w 11282409"/>
              <a:gd name="connsiteY38" fmla="*/ 1387972 h 2930115"/>
              <a:gd name="connsiteX39" fmla="*/ 857154 w 11282409"/>
              <a:gd name="connsiteY39" fmla="*/ 1323803 h 2930115"/>
              <a:gd name="connsiteX40" fmla="*/ 2285525 w 11282409"/>
              <a:gd name="connsiteY40" fmla="*/ 924536 h 2930115"/>
              <a:gd name="connsiteX41" fmla="*/ 2569963 w 11282409"/>
              <a:gd name="connsiteY41" fmla="*/ 874628 h 2930115"/>
              <a:gd name="connsiteX42" fmla="*/ 1803218 w 11282409"/>
              <a:gd name="connsiteY42" fmla="*/ 856803 h 2930115"/>
              <a:gd name="connsiteX43" fmla="*/ 625276 w 11282409"/>
              <a:gd name="connsiteY43" fmla="*/ 682124 h 2930115"/>
              <a:gd name="connsiteX44" fmla="*/ 736578 w 11282409"/>
              <a:gd name="connsiteY44" fmla="*/ 521703 h 2930115"/>
              <a:gd name="connsiteX45" fmla="*/ 155336 w 11282409"/>
              <a:gd name="connsiteY45" fmla="*/ 550222 h 2930115"/>
              <a:gd name="connsiteX46" fmla="*/ 421223 w 11282409"/>
              <a:gd name="connsiteY46" fmla="*/ 425451 h 2930115"/>
              <a:gd name="connsiteX47" fmla="*/ 201712 w 11282409"/>
              <a:gd name="connsiteY47" fmla="*/ 404062 h 2930115"/>
              <a:gd name="connsiteX48" fmla="*/ 3843 w 11282409"/>
              <a:gd name="connsiteY48" fmla="*/ 314939 h 2930115"/>
              <a:gd name="connsiteX49" fmla="*/ 829329 w 11282409"/>
              <a:gd name="connsiteY49" fmla="*/ 175909 h 2930115"/>
              <a:gd name="connsiteX50" fmla="*/ 1045749 w 11282409"/>
              <a:gd name="connsiteY50" fmla="*/ 47572 h 2930115"/>
              <a:gd name="connsiteX51" fmla="*/ 1172509 w 11282409"/>
              <a:gd name="connsiteY51" fmla="*/ 11924 h 2930115"/>
              <a:gd name="connsiteX52" fmla="*/ 1257531 w 11282409"/>
              <a:gd name="connsiteY52" fmla="*/ 7914 h 2930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1282409" h="2930115">
                <a:moveTo>
                  <a:pt x="1277174" y="0"/>
                </a:moveTo>
                <a:lnTo>
                  <a:pt x="11077320" y="0"/>
                </a:lnTo>
                <a:lnTo>
                  <a:pt x="10933044" y="93916"/>
                </a:lnTo>
                <a:cubicBezTo>
                  <a:pt x="10973237" y="147389"/>
                  <a:pt x="11059805" y="83222"/>
                  <a:pt x="11087630" y="165214"/>
                </a:cubicBezTo>
                <a:cubicBezTo>
                  <a:pt x="10865028" y="304245"/>
                  <a:pt x="10660974" y="478924"/>
                  <a:pt x="10401271" y="582307"/>
                </a:cubicBezTo>
                <a:cubicBezTo>
                  <a:pt x="10614599" y="507443"/>
                  <a:pt x="10827927" y="543093"/>
                  <a:pt x="11038163" y="511009"/>
                </a:cubicBezTo>
                <a:cubicBezTo>
                  <a:pt x="11065988" y="553787"/>
                  <a:pt x="11019613" y="553787"/>
                  <a:pt x="11004154" y="568047"/>
                </a:cubicBezTo>
                <a:cubicBezTo>
                  <a:pt x="10988696" y="582307"/>
                  <a:pt x="10967053" y="593001"/>
                  <a:pt x="10970146" y="625085"/>
                </a:cubicBezTo>
                <a:cubicBezTo>
                  <a:pt x="11065988" y="639345"/>
                  <a:pt x="11171107" y="589437"/>
                  <a:pt x="11270042" y="589437"/>
                </a:cubicBezTo>
                <a:lnTo>
                  <a:pt x="11270042" y="650039"/>
                </a:lnTo>
                <a:cubicBezTo>
                  <a:pt x="11236032" y="671428"/>
                  <a:pt x="11192750" y="678558"/>
                  <a:pt x="11177291" y="721337"/>
                </a:cubicBezTo>
                <a:cubicBezTo>
                  <a:pt x="11208207" y="714208"/>
                  <a:pt x="11239125" y="710643"/>
                  <a:pt x="11270042" y="703512"/>
                </a:cubicBezTo>
                <a:lnTo>
                  <a:pt x="11282409" y="703512"/>
                </a:lnTo>
                <a:lnTo>
                  <a:pt x="11282409" y="981574"/>
                </a:lnTo>
                <a:cubicBezTo>
                  <a:pt x="9254245" y="2952959"/>
                  <a:pt x="4397165" y="2906615"/>
                  <a:pt x="4053985" y="2928005"/>
                </a:cubicBezTo>
                <a:cubicBezTo>
                  <a:pt x="3945776" y="2935134"/>
                  <a:pt x="3491294" y="2924439"/>
                  <a:pt x="3386175" y="2892355"/>
                </a:cubicBezTo>
                <a:cubicBezTo>
                  <a:pt x="3243956" y="2853141"/>
                  <a:pt x="3228499" y="2774714"/>
                  <a:pt x="3228499" y="2774714"/>
                </a:cubicBezTo>
                <a:cubicBezTo>
                  <a:pt x="3228499" y="2774714"/>
                  <a:pt x="3299608" y="2742630"/>
                  <a:pt x="3389267" y="2717676"/>
                </a:cubicBezTo>
                <a:cubicBezTo>
                  <a:pt x="3562404" y="2667768"/>
                  <a:pt x="3704623" y="2575080"/>
                  <a:pt x="3883942" y="2535866"/>
                </a:cubicBezTo>
                <a:cubicBezTo>
                  <a:pt x="3723173" y="2546561"/>
                  <a:pt x="3562404" y="2553691"/>
                  <a:pt x="3401634" y="2564386"/>
                </a:cubicBezTo>
                <a:cubicBezTo>
                  <a:pt x="3624237" y="2468133"/>
                  <a:pt x="3859208" y="2453874"/>
                  <a:pt x="4087994" y="2414660"/>
                </a:cubicBezTo>
                <a:cubicBezTo>
                  <a:pt x="4162197" y="2403966"/>
                  <a:pt x="4285864" y="2436049"/>
                  <a:pt x="4285864" y="2336233"/>
                </a:cubicBezTo>
                <a:cubicBezTo>
                  <a:pt x="4282774" y="2272064"/>
                  <a:pt x="4162197" y="2300584"/>
                  <a:pt x="4091088" y="2304149"/>
                </a:cubicBezTo>
                <a:cubicBezTo>
                  <a:pt x="3775732" y="2314843"/>
                  <a:pt x="3463469" y="2361187"/>
                  <a:pt x="3148114" y="2400401"/>
                </a:cubicBezTo>
                <a:cubicBezTo>
                  <a:pt x="3117196" y="2403966"/>
                  <a:pt x="3080097" y="2421790"/>
                  <a:pt x="3058455" y="2411095"/>
                </a:cubicBezTo>
                <a:cubicBezTo>
                  <a:pt x="2879135" y="2339797"/>
                  <a:pt x="2675082" y="2357622"/>
                  <a:pt x="2443203" y="2336233"/>
                </a:cubicBezTo>
                <a:cubicBezTo>
                  <a:pt x="2569963" y="2254241"/>
                  <a:pt x="2678173" y="2311278"/>
                  <a:pt x="2786383" y="2257805"/>
                </a:cubicBezTo>
                <a:cubicBezTo>
                  <a:pt x="2653440" y="2200766"/>
                  <a:pt x="2517405" y="2225722"/>
                  <a:pt x="2390644" y="2211461"/>
                </a:cubicBezTo>
                <a:cubicBezTo>
                  <a:pt x="2297893" y="2200766"/>
                  <a:pt x="1963988" y="2186507"/>
                  <a:pt x="1911429" y="2168683"/>
                </a:cubicBezTo>
                <a:cubicBezTo>
                  <a:pt x="1750660" y="2115209"/>
                  <a:pt x="1558974" y="2122339"/>
                  <a:pt x="1416755" y="2026087"/>
                </a:cubicBezTo>
                <a:cubicBezTo>
                  <a:pt x="1314728" y="1958354"/>
                  <a:pt x="1178693" y="2015393"/>
                  <a:pt x="1070483" y="1979743"/>
                </a:cubicBezTo>
                <a:cubicBezTo>
                  <a:pt x="1024107" y="1929835"/>
                  <a:pt x="1089033" y="1894186"/>
                  <a:pt x="1104491" y="1854972"/>
                </a:cubicBezTo>
                <a:cubicBezTo>
                  <a:pt x="1126133" y="1805064"/>
                  <a:pt x="1067391" y="1794370"/>
                  <a:pt x="1039566" y="1748026"/>
                </a:cubicBezTo>
                <a:cubicBezTo>
                  <a:pt x="1231252" y="1751591"/>
                  <a:pt x="1413663" y="1737331"/>
                  <a:pt x="1623900" y="1694553"/>
                </a:cubicBezTo>
                <a:cubicBezTo>
                  <a:pt x="1537332" y="1630384"/>
                  <a:pt x="1463130" y="1690987"/>
                  <a:pt x="1401296" y="1676728"/>
                </a:cubicBezTo>
                <a:cubicBezTo>
                  <a:pt x="1358012" y="1666033"/>
                  <a:pt x="1302362" y="1676728"/>
                  <a:pt x="1302362" y="1623255"/>
                </a:cubicBezTo>
                <a:cubicBezTo>
                  <a:pt x="1302362" y="1580476"/>
                  <a:pt x="1351829" y="1573345"/>
                  <a:pt x="1385838" y="1566216"/>
                </a:cubicBezTo>
                <a:cubicBezTo>
                  <a:pt x="1518781" y="1541262"/>
                  <a:pt x="1648633" y="1509178"/>
                  <a:pt x="1756843" y="1377277"/>
                </a:cubicBezTo>
                <a:cubicBezTo>
                  <a:pt x="1407480" y="1334499"/>
                  <a:pt x="1048840" y="1502049"/>
                  <a:pt x="721120" y="1387972"/>
                </a:cubicBezTo>
                <a:cubicBezTo>
                  <a:pt x="748945" y="1313109"/>
                  <a:pt x="813871" y="1327368"/>
                  <a:pt x="857154" y="1323803"/>
                </a:cubicBezTo>
                <a:cubicBezTo>
                  <a:pt x="1147775" y="1291720"/>
                  <a:pt x="2127849" y="903147"/>
                  <a:pt x="2285525" y="924536"/>
                </a:cubicBezTo>
                <a:cubicBezTo>
                  <a:pt x="2381369" y="935231"/>
                  <a:pt x="2480304" y="928101"/>
                  <a:pt x="2569963" y="874628"/>
                </a:cubicBezTo>
                <a:cubicBezTo>
                  <a:pt x="2678173" y="810460"/>
                  <a:pt x="1988721" y="945926"/>
                  <a:pt x="1803218" y="856803"/>
                </a:cubicBezTo>
                <a:cubicBezTo>
                  <a:pt x="1713559" y="814024"/>
                  <a:pt x="956090" y="689253"/>
                  <a:pt x="625276" y="682124"/>
                </a:cubicBezTo>
                <a:cubicBezTo>
                  <a:pt x="656194" y="614390"/>
                  <a:pt x="770587" y="617955"/>
                  <a:pt x="736578" y="521703"/>
                </a:cubicBezTo>
                <a:cubicBezTo>
                  <a:pt x="557259" y="514574"/>
                  <a:pt x="365573" y="575176"/>
                  <a:pt x="155336" y="550222"/>
                </a:cubicBezTo>
                <a:cubicBezTo>
                  <a:pt x="229537" y="464666"/>
                  <a:pt x="337746" y="471795"/>
                  <a:pt x="421223" y="425451"/>
                </a:cubicBezTo>
                <a:cubicBezTo>
                  <a:pt x="356297" y="361283"/>
                  <a:pt x="275913" y="400497"/>
                  <a:pt x="201712" y="404062"/>
                </a:cubicBezTo>
                <a:cubicBezTo>
                  <a:pt x="136786" y="407627"/>
                  <a:pt x="-27075" y="318505"/>
                  <a:pt x="3843" y="314939"/>
                </a:cubicBezTo>
                <a:cubicBezTo>
                  <a:pt x="282096" y="293551"/>
                  <a:pt x="551076" y="197299"/>
                  <a:pt x="829329" y="175909"/>
                </a:cubicBezTo>
                <a:cubicBezTo>
                  <a:pt x="922080" y="168779"/>
                  <a:pt x="1027200" y="175909"/>
                  <a:pt x="1045749" y="47572"/>
                </a:cubicBezTo>
                <a:cubicBezTo>
                  <a:pt x="1048840" y="11924"/>
                  <a:pt x="1039566" y="4795"/>
                  <a:pt x="1172509" y="11924"/>
                </a:cubicBezTo>
                <a:cubicBezTo>
                  <a:pt x="1198789" y="13707"/>
                  <a:pt x="1228933" y="14598"/>
                  <a:pt x="1257531" y="7914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A5E8BEC-BD92-5D19-2E93-AED57DAD8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4552"/>
            <a:ext cx="8548382" cy="763398"/>
          </a:xfrm>
        </p:spPr>
        <p:txBody>
          <a:bodyPr>
            <a:normAutofit/>
          </a:bodyPr>
          <a:lstStyle/>
          <a:p>
            <a:r>
              <a:rPr lang="fr-FR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Comment générer + de leads sur </a:t>
            </a:r>
            <a:r>
              <a:rPr lang="fr-FR" sz="1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linkedin</a:t>
            </a:r>
            <a:r>
              <a:rPr lang="fr-FR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en créant la confiance ?🙋‍♂️</a:t>
            </a:r>
            <a:br>
              <a:rPr lang="fr-FR" sz="800" b="1" dirty="0"/>
            </a:br>
            <a:endParaRPr lang="fr-FR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758393B-29C3-0006-269D-AF2494B29071}"/>
              </a:ext>
            </a:extLst>
          </p:cNvPr>
          <p:cNvSpPr txBox="1"/>
          <p:nvPr/>
        </p:nvSpPr>
        <p:spPr>
          <a:xfrm>
            <a:off x="784608" y="1323540"/>
            <a:ext cx="10055989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33CCFF"/>
              </a:buClr>
              <a:buSzPct val="107000"/>
            </a:pPr>
            <a:br>
              <a:rPr lang="fr-FR" sz="3600" dirty="0"/>
            </a:br>
            <a:br>
              <a:rPr lang="fr-FR" sz="1600" dirty="0">
                <a:latin typeface="Trebuchet MS" panose="020B0603020202020204" pitchFamily="34" charset="0"/>
              </a:rPr>
            </a:br>
            <a:br>
              <a:rPr lang="fr-FR" sz="3600" dirty="0"/>
            </a:br>
            <a:br>
              <a:rPr lang="fr-FR" sz="2400" dirty="0"/>
            </a:br>
            <a:endParaRPr lang="fr-FR" sz="1600" dirty="0">
              <a:latin typeface="Trebuchet MS" panose="020B0603020202020204" pitchFamily="34" charset="0"/>
            </a:endParaRPr>
          </a:p>
          <a:p>
            <a:pPr marL="285750" indent="-285750">
              <a:buClr>
                <a:srgbClr val="33CCFF"/>
              </a:buClr>
              <a:buSzPct val="107000"/>
              <a:buFont typeface="Wingdings" panose="05000000000000000000" pitchFamily="2" charset="2"/>
              <a:buChar char="ü"/>
            </a:pPr>
            <a:endParaRPr lang="fr-FR" sz="1600" dirty="0">
              <a:latin typeface="Trebuchet MS" panose="020B0603020202020204" pitchFamily="34" charset="0"/>
            </a:endParaRPr>
          </a:p>
          <a:p>
            <a:pPr>
              <a:buClr>
                <a:srgbClr val="33CCFF"/>
              </a:buClr>
              <a:buSzPct val="107000"/>
            </a:pPr>
            <a:endParaRPr lang="fr-FR" sz="1600" dirty="0">
              <a:latin typeface="Trebuchet MS" panose="020B0603020202020204" pitchFamily="34" charset="0"/>
            </a:endParaRPr>
          </a:p>
          <a:p>
            <a:pPr>
              <a:buClr>
                <a:schemeClr val="accent6"/>
              </a:buClr>
              <a:buSzPct val="107000"/>
            </a:pPr>
            <a:br>
              <a:rPr lang="fr-FR" sz="1600" dirty="0">
                <a:latin typeface="Trebuchet MS" panose="020B0603020202020204" pitchFamily="34" charset="0"/>
              </a:rPr>
            </a:br>
            <a:endParaRPr lang="fr-FR" sz="1600" dirty="0">
              <a:latin typeface="Trebuchet MS" panose="020B0603020202020204" pitchFamily="34" charset="0"/>
            </a:endParaRPr>
          </a:p>
          <a:p>
            <a:pPr marL="285750" indent="-285750">
              <a:buClr>
                <a:schemeClr val="accent6"/>
              </a:buClr>
              <a:buSzPct val="107000"/>
              <a:buFont typeface="Wingdings" panose="05000000000000000000" pitchFamily="2" charset="2"/>
              <a:buChar char="ü"/>
            </a:pPr>
            <a:endParaRPr lang="fr-FR" sz="1600" dirty="0">
              <a:latin typeface="Trebuchet MS" panose="020B0603020202020204" pitchFamily="34" charset="0"/>
            </a:endParaRPr>
          </a:p>
          <a:p>
            <a:pPr marL="285750" indent="-285750">
              <a:buClr>
                <a:schemeClr val="accent6"/>
              </a:buClr>
              <a:buSzPct val="107000"/>
              <a:buFont typeface="Wingdings" panose="05000000000000000000" pitchFamily="2" charset="2"/>
              <a:buChar char="ü"/>
            </a:pPr>
            <a:endParaRPr lang="fr-FR" sz="1600" dirty="0">
              <a:latin typeface="Trebuchet MS" panose="020B0603020202020204" pitchFamily="34" charset="0"/>
            </a:endParaRPr>
          </a:p>
          <a:p>
            <a:pPr marL="285750" indent="-285750">
              <a:buClr>
                <a:schemeClr val="accent6"/>
              </a:buClr>
              <a:buSzPct val="107000"/>
              <a:buFont typeface="Wingdings" panose="05000000000000000000" pitchFamily="2" charset="2"/>
              <a:buChar char="ü"/>
            </a:pPr>
            <a:endParaRPr lang="fr-FR" sz="1600" dirty="0">
              <a:latin typeface="Trebuchet MS" panose="020B0603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br>
              <a:rPr lang="fr-FR" dirty="0"/>
            </a:br>
            <a:endParaRPr lang="fr-FR" dirty="0"/>
          </a:p>
        </p:txBody>
      </p:sp>
      <p:pic>
        <p:nvPicPr>
          <p:cNvPr id="13" name="Image 12" descr="Une image contenant chat, dessin, Dessin d’enfant, croquis&#10;&#10;Description générée automatiquement">
            <a:extLst>
              <a:ext uri="{FF2B5EF4-FFF2-40B4-BE49-F238E27FC236}">
                <a16:creationId xmlns:a16="http://schemas.microsoft.com/office/drawing/2014/main" id="{3BC1E7BF-D958-98D1-54EF-806DCE23B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9" y="135143"/>
            <a:ext cx="1492691" cy="1329915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3C49A5A-66DB-810F-5F57-8565D6E775C7}"/>
              </a:ext>
            </a:extLst>
          </p:cNvPr>
          <p:cNvSpPr txBox="1"/>
          <p:nvPr/>
        </p:nvSpPr>
        <p:spPr>
          <a:xfrm>
            <a:off x="1136890" y="5940189"/>
            <a:ext cx="57967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>
                <a:latin typeface="+mj-lt"/>
              </a:rPr>
              <a:t>Esculape Athena Traductions. Agence de traductions.</a:t>
            </a:r>
          </a:p>
          <a:p>
            <a:r>
              <a:rPr lang="fr-FR" sz="1400" i="1" dirty="0">
                <a:latin typeface="+mj-lt"/>
              </a:rPr>
              <a:t>84 ter rue turgot 78500 Sartrouville </a:t>
            </a:r>
            <a:r>
              <a:rPr lang="fr-FR" sz="1400" i="1" dirty="0">
                <a:solidFill>
                  <a:srgbClr val="00B0F0"/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contact@esculapeathenatraductions.com</a:t>
            </a:r>
            <a:endParaRPr lang="fr-FR" sz="1400" i="1" dirty="0">
              <a:solidFill>
                <a:srgbClr val="00B0F0"/>
              </a:solidFill>
              <a:latin typeface="+mj-lt"/>
            </a:endParaRPr>
          </a:p>
          <a:p>
            <a:r>
              <a:rPr lang="fr-FR" sz="1400" i="1" dirty="0">
                <a:latin typeface="+mj-lt"/>
              </a:rPr>
              <a:t>Tél 06.60.51.25.55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FB09D17-EE34-926D-8C35-A4952AB4AC7C}"/>
              </a:ext>
            </a:extLst>
          </p:cNvPr>
          <p:cNvSpPr txBox="1"/>
          <p:nvPr/>
        </p:nvSpPr>
        <p:spPr>
          <a:xfrm>
            <a:off x="1627653" y="1280392"/>
            <a:ext cx="8933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0" i="0" dirty="0">
                <a:effectLst/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Il faut attiser la curiosité de chacun en créant la proximité avec ton public</a:t>
            </a:r>
            <a:endParaRPr lang="fr-FR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FACEA55-DDB5-FEFA-6069-397D2EE19F66}"/>
              </a:ext>
            </a:extLst>
          </p:cNvPr>
          <p:cNvSpPr txBox="1"/>
          <p:nvPr/>
        </p:nvSpPr>
        <p:spPr>
          <a:xfrm>
            <a:off x="1798714" y="1932166"/>
            <a:ext cx="827366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>
                <a:solidFill>
                  <a:srgbClr val="07AEE9"/>
                </a:solidFill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Préparer et affiner son profil </a:t>
            </a:r>
            <a:r>
              <a:rPr lang="fr-FR" b="1" dirty="0" err="1">
                <a:solidFill>
                  <a:srgbClr val="07AEE9"/>
                </a:solidFill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linkedin</a:t>
            </a:r>
            <a:r>
              <a:rPr lang="fr-FR" b="1" dirty="0">
                <a:solidFill>
                  <a:srgbClr val="07AEE9"/>
                </a:solidFill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dans la langue de tes prospects (</a:t>
            </a:r>
            <a:r>
              <a:rPr lang="fr-FR" dirty="0" err="1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français,anglais</a:t>
            </a: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.. mais pas que…)</a:t>
            </a:r>
          </a:p>
          <a:p>
            <a:pPr marL="285750" indent="-285750">
              <a:buFontTx/>
              <a:buChar char="-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Mettre vos sélections d’information dans votre rubrique « ma sélection ». </a:t>
            </a:r>
          </a:p>
          <a:p>
            <a:pPr marL="285750" indent="-285750">
              <a:buFontTx/>
              <a:buChar char="-"/>
            </a:pPr>
            <a:r>
              <a:rPr lang="fr-FR" dirty="0" err="1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Linkedin</a:t>
            </a: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: y mettre un CTA ( liste des services, rdv… en connaissant vos clients)</a:t>
            </a:r>
          </a:p>
          <a:p>
            <a:pPr marL="285750" indent="-285750">
              <a:buFontTx/>
              <a:buChar char="-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Parler de vous, à la fin de vos présentations, en utilisant si besoin l’IA.  </a:t>
            </a:r>
          </a:p>
          <a:p>
            <a:endParaRPr lang="fr-FR" dirty="0"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fr-FR" b="1" dirty="0">
                <a:solidFill>
                  <a:srgbClr val="07AEE9"/>
                </a:solidFill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Rédiger et planifier vos publications sur </a:t>
            </a:r>
            <a:r>
              <a:rPr lang="fr-FR" b="1" dirty="0" err="1">
                <a:solidFill>
                  <a:srgbClr val="07AEE9"/>
                </a:solidFill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linkedin</a:t>
            </a:r>
            <a:r>
              <a:rPr lang="fr-FR" b="1" dirty="0">
                <a:solidFill>
                  <a:srgbClr val="07AEE9"/>
                </a:solidFill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Créer de l’interaction avec votre cible, pairs en commentant les posts</a:t>
            </a:r>
          </a:p>
          <a:p>
            <a:pPr marL="285750" indent="-285750">
              <a:buFontTx/>
              <a:buChar char="-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Faire des demandes de connexion. </a:t>
            </a:r>
          </a:p>
          <a:p>
            <a:pPr marL="285750" indent="-285750">
              <a:buFontTx/>
              <a:buChar char="-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Eviter les bravos vides de sens</a:t>
            </a:r>
          </a:p>
          <a:p>
            <a:pPr marL="285750" indent="-285750">
              <a:buFontTx/>
              <a:buChar char="-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Créer des sondages pour se faire connaître, en évitant d’être neutre..</a:t>
            </a:r>
          </a:p>
          <a:p>
            <a:endParaRPr lang="fr-FR" dirty="0"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b="1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40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839A9B9-F246-4779-A2BA-7AD3DAB54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89FF3C7-B796-4C63-BF20-B2EE568883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96" y="1"/>
            <a:ext cx="11282409" cy="2930115"/>
          </a:xfrm>
          <a:custGeom>
            <a:avLst/>
            <a:gdLst>
              <a:gd name="connsiteX0" fmla="*/ 1277174 w 11282409"/>
              <a:gd name="connsiteY0" fmla="*/ 0 h 2930115"/>
              <a:gd name="connsiteX1" fmla="*/ 11077320 w 11282409"/>
              <a:gd name="connsiteY1" fmla="*/ 0 h 2930115"/>
              <a:gd name="connsiteX2" fmla="*/ 10933044 w 11282409"/>
              <a:gd name="connsiteY2" fmla="*/ 93916 h 2930115"/>
              <a:gd name="connsiteX3" fmla="*/ 11087630 w 11282409"/>
              <a:gd name="connsiteY3" fmla="*/ 165214 h 2930115"/>
              <a:gd name="connsiteX4" fmla="*/ 10401271 w 11282409"/>
              <a:gd name="connsiteY4" fmla="*/ 582307 h 2930115"/>
              <a:gd name="connsiteX5" fmla="*/ 11038163 w 11282409"/>
              <a:gd name="connsiteY5" fmla="*/ 511009 h 2930115"/>
              <a:gd name="connsiteX6" fmla="*/ 11004154 w 11282409"/>
              <a:gd name="connsiteY6" fmla="*/ 568047 h 2930115"/>
              <a:gd name="connsiteX7" fmla="*/ 10970146 w 11282409"/>
              <a:gd name="connsiteY7" fmla="*/ 625085 h 2930115"/>
              <a:gd name="connsiteX8" fmla="*/ 11270042 w 11282409"/>
              <a:gd name="connsiteY8" fmla="*/ 589437 h 2930115"/>
              <a:gd name="connsiteX9" fmla="*/ 11270042 w 11282409"/>
              <a:gd name="connsiteY9" fmla="*/ 650039 h 2930115"/>
              <a:gd name="connsiteX10" fmla="*/ 11177291 w 11282409"/>
              <a:gd name="connsiteY10" fmla="*/ 721337 h 2930115"/>
              <a:gd name="connsiteX11" fmla="*/ 11270042 w 11282409"/>
              <a:gd name="connsiteY11" fmla="*/ 703512 h 2930115"/>
              <a:gd name="connsiteX12" fmla="*/ 11282409 w 11282409"/>
              <a:gd name="connsiteY12" fmla="*/ 703512 h 2930115"/>
              <a:gd name="connsiteX13" fmla="*/ 11282409 w 11282409"/>
              <a:gd name="connsiteY13" fmla="*/ 981574 h 2930115"/>
              <a:gd name="connsiteX14" fmla="*/ 4053985 w 11282409"/>
              <a:gd name="connsiteY14" fmla="*/ 2928005 h 2930115"/>
              <a:gd name="connsiteX15" fmla="*/ 3386175 w 11282409"/>
              <a:gd name="connsiteY15" fmla="*/ 2892355 h 2930115"/>
              <a:gd name="connsiteX16" fmla="*/ 3228499 w 11282409"/>
              <a:gd name="connsiteY16" fmla="*/ 2774714 h 2930115"/>
              <a:gd name="connsiteX17" fmla="*/ 3389267 w 11282409"/>
              <a:gd name="connsiteY17" fmla="*/ 2717676 h 2930115"/>
              <a:gd name="connsiteX18" fmla="*/ 3883942 w 11282409"/>
              <a:gd name="connsiteY18" fmla="*/ 2535866 h 2930115"/>
              <a:gd name="connsiteX19" fmla="*/ 3401634 w 11282409"/>
              <a:gd name="connsiteY19" fmla="*/ 2564386 h 2930115"/>
              <a:gd name="connsiteX20" fmla="*/ 4087994 w 11282409"/>
              <a:gd name="connsiteY20" fmla="*/ 2414660 h 2930115"/>
              <a:gd name="connsiteX21" fmla="*/ 4285864 w 11282409"/>
              <a:gd name="connsiteY21" fmla="*/ 2336233 h 2930115"/>
              <a:gd name="connsiteX22" fmla="*/ 4091088 w 11282409"/>
              <a:gd name="connsiteY22" fmla="*/ 2304149 h 2930115"/>
              <a:gd name="connsiteX23" fmla="*/ 3148114 w 11282409"/>
              <a:gd name="connsiteY23" fmla="*/ 2400401 h 2930115"/>
              <a:gd name="connsiteX24" fmla="*/ 3058455 w 11282409"/>
              <a:gd name="connsiteY24" fmla="*/ 2411095 h 2930115"/>
              <a:gd name="connsiteX25" fmla="*/ 2443203 w 11282409"/>
              <a:gd name="connsiteY25" fmla="*/ 2336233 h 2930115"/>
              <a:gd name="connsiteX26" fmla="*/ 2786383 w 11282409"/>
              <a:gd name="connsiteY26" fmla="*/ 2257805 h 2930115"/>
              <a:gd name="connsiteX27" fmla="*/ 2390644 w 11282409"/>
              <a:gd name="connsiteY27" fmla="*/ 2211461 h 2930115"/>
              <a:gd name="connsiteX28" fmla="*/ 1911429 w 11282409"/>
              <a:gd name="connsiteY28" fmla="*/ 2168683 h 2930115"/>
              <a:gd name="connsiteX29" fmla="*/ 1416755 w 11282409"/>
              <a:gd name="connsiteY29" fmla="*/ 2026087 h 2930115"/>
              <a:gd name="connsiteX30" fmla="*/ 1070483 w 11282409"/>
              <a:gd name="connsiteY30" fmla="*/ 1979743 h 2930115"/>
              <a:gd name="connsiteX31" fmla="*/ 1104491 w 11282409"/>
              <a:gd name="connsiteY31" fmla="*/ 1854972 h 2930115"/>
              <a:gd name="connsiteX32" fmla="*/ 1039566 w 11282409"/>
              <a:gd name="connsiteY32" fmla="*/ 1748026 h 2930115"/>
              <a:gd name="connsiteX33" fmla="*/ 1623900 w 11282409"/>
              <a:gd name="connsiteY33" fmla="*/ 1694553 h 2930115"/>
              <a:gd name="connsiteX34" fmla="*/ 1401296 w 11282409"/>
              <a:gd name="connsiteY34" fmla="*/ 1676728 h 2930115"/>
              <a:gd name="connsiteX35" fmla="*/ 1302362 w 11282409"/>
              <a:gd name="connsiteY35" fmla="*/ 1623255 h 2930115"/>
              <a:gd name="connsiteX36" fmla="*/ 1385838 w 11282409"/>
              <a:gd name="connsiteY36" fmla="*/ 1566216 h 2930115"/>
              <a:gd name="connsiteX37" fmla="*/ 1756843 w 11282409"/>
              <a:gd name="connsiteY37" fmla="*/ 1377277 h 2930115"/>
              <a:gd name="connsiteX38" fmla="*/ 721120 w 11282409"/>
              <a:gd name="connsiteY38" fmla="*/ 1387972 h 2930115"/>
              <a:gd name="connsiteX39" fmla="*/ 857154 w 11282409"/>
              <a:gd name="connsiteY39" fmla="*/ 1323803 h 2930115"/>
              <a:gd name="connsiteX40" fmla="*/ 2285525 w 11282409"/>
              <a:gd name="connsiteY40" fmla="*/ 924536 h 2930115"/>
              <a:gd name="connsiteX41" fmla="*/ 2569963 w 11282409"/>
              <a:gd name="connsiteY41" fmla="*/ 874628 h 2930115"/>
              <a:gd name="connsiteX42" fmla="*/ 1803218 w 11282409"/>
              <a:gd name="connsiteY42" fmla="*/ 856803 h 2930115"/>
              <a:gd name="connsiteX43" fmla="*/ 625276 w 11282409"/>
              <a:gd name="connsiteY43" fmla="*/ 682124 h 2930115"/>
              <a:gd name="connsiteX44" fmla="*/ 736578 w 11282409"/>
              <a:gd name="connsiteY44" fmla="*/ 521703 h 2930115"/>
              <a:gd name="connsiteX45" fmla="*/ 155336 w 11282409"/>
              <a:gd name="connsiteY45" fmla="*/ 550222 h 2930115"/>
              <a:gd name="connsiteX46" fmla="*/ 421223 w 11282409"/>
              <a:gd name="connsiteY46" fmla="*/ 425451 h 2930115"/>
              <a:gd name="connsiteX47" fmla="*/ 201712 w 11282409"/>
              <a:gd name="connsiteY47" fmla="*/ 404062 h 2930115"/>
              <a:gd name="connsiteX48" fmla="*/ 3843 w 11282409"/>
              <a:gd name="connsiteY48" fmla="*/ 314939 h 2930115"/>
              <a:gd name="connsiteX49" fmla="*/ 829329 w 11282409"/>
              <a:gd name="connsiteY49" fmla="*/ 175909 h 2930115"/>
              <a:gd name="connsiteX50" fmla="*/ 1045749 w 11282409"/>
              <a:gd name="connsiteY50" fmla="*/ 47572 h 2930115"/>
              <a:gd name="connsiteX51" fmla="*/ 1172509 w 11282409"/>
              <a:gd name="connsiteY51" fmla="*/ 11924 h 2930115"/>
              <a:gd name="connsiteX52" fmla="*/ 1257531 w 11282409"/>
              <a:gd name="connsiteY52" fmla="*/ 7914 h 2930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1282409" h="2930115">
                <a:moveTo>
                  <a:pt x="1277174" y="0"/>
                </a:moveTo>
                <a:lnTo>
                  <a:pt x="11077320" y="0"/>
                </a:lnTo>
                <a:lnTo>
                  <a:pt x="10933044" y="93916"/>
                </a:lnTo>
                <a:cubicBezTo>
                  <a:pt x="10973237" y="147389"/>
                  <a:pt x="11059805" y="83222"/>
                  <a:pt x="11087630" y="165214"/>
                </a:cubicBezTo>
                <a:cubicBezTo>
                  <a:pt x="10865028" y="304245"/>
                  <a:pt x="10660974" y="478924"/>
                  <a:pt x="10401271" y="582307"/>
                </a:cubicBezTo>
                <a:cubicBezTo>
                  <a:pt x="10614599" y="507443"/>
                  <a:pt x="10827927" y="543093"/>
                  <a:pt x="11038163" y="511009"/>
                </a:cubicBezTo>
                <a:cubicBezTo>
                  <a:pt x="11065988" y="553787"/>
                  <a:pt x="11019613" y="553787"/>
                  <a:pt x="11004154" y="568047"/>
                </a:cubicBezTo>
                <a:cubicBezTo>
                  <a:pt x="10988696" y="582307"/>
                  <a:pt x="10967053" y="593001"/>
                  <a:pt x="10970146" y="625085"/>
                </a:cubicBezTo>
                <a:cubicBezTo>
                  <a:pt x="11065988" y="639345"/>
                  <a:pt x="11171107" y="589437"/>
                  <a:pt x="11270042" y="589437"/>
                </a:cubicBezTo>
                <a:lnTo>
                  <a:pt x="11270042" y="650039"/>
                </a:lnTo>
                <a:cubicBezTo>
                  <a:pt x="11236032" y="671428"/>
                  <a:pt x="11192750" y="678558"/>
                  <a:pt x="11177291" y="721337"/>
                </a:cubicBezTo>
                <a:cubicBezTo>
                  <a:pt x="11208207" y="714208"/>
                  <a:pt x="11239125" y="710643"/>
                  <a:pt x="11270042" y="703512"/>
                </a:cubicBezTo>
                <a:lnTo>
                  <a:pt x="11282409" y="703512"/>
                </a:lnTo>
                <a:lnTo>
                  <a:pt x="11282409" y="981574"/>
                </a:lnTo>
                <a:cubicBezTo>
                  <a:pt x="9254245" y="2952959"/>
                  <a:pt x="4397165" y="2906615"/>
                  <a:pt x="4053985" y="2928005"/>
                </a:cubicBezTo>
                <a:cubicBezTo>
                  <a:pt x="3945776" y="2935134"/>
                  <a:pt x="3491294" y="2924439"/>
                  <a:pt x="3386175" y="2892355"/>
                </a:cubicBezTo>
                <a:cubicBezTo>
                  <a:pt x="3243956" y="2853141"/>
                  <a:pt x="3228499" y="2774714"/>
                  <a:pt x="3228499" y="2774714"/>
                </a:cubicBezTo>
                <a:cubicBezTo>
                  <a:pt x="3228499" y="2774714"/>
                  <a:pt x="3299608" y="2742630"/>
                  <a:pt x="3389267" y="2717676"/>
                </a:cubicBezTo>
                <a:cubicBezTo>
                  <a:pt x="3562404" y="2667768"/>
                  <a:pt x="3704623" y="2575080"/>
                  <a:pt x="3883942" y="2535866"/>
                </a:cubicBezTo>
                <a:cubicBezTo>
                  <a:pt x="3723173" y="2546561"/>
                  <a:pt x="3562404" y="2553691"/>
                  <a:pt x="3401634" y="2564386"/>
                </a:cubicBezTo>
                <a:cubicBezTo>
                  <a:pt x="3624237" y="2468133"/>
                  <a:pt x="3859208" y="2453874"/>
                  <a:pt x="4087994" y="2414660"/>
                </a:cubicBezTo>
                <a:cubicBezTo>
                  <a:pt x="4162197" y="2403966"/>
                  <a:pt x="4285864" y="2436049"/>
                  <a:pt x="4285864" y="2336233"/>
                </a:cubicBezTo>
                <a:cubicBezTo>
                  <a:pt x="4282774" y="2272064"/>
                  <a:pt x="4162197" y="2300584"/>
                  <a:pt x="4091088" y="2304149"/>
                </a:cubicBezTo>
                <a:cubicBezTo>
                  <a:pt x="3775732" y="2314843"/>
                  <a:pt x="3463469" y="2361187"/>
                  <a:pt x="3148114" y="2400401"/>
                </a:cubicBezTo>
                <a:cubicBezTo>
                  <a:pt x="3117196" y="2403966"/>
                  <a:pt x="3080097" y="2421790"/>
                  <a:pt x="3058455" y="2411095"/>
                </a:cubicBezTo>
                <a:cubicBezTo>
                  <a:pt x="2879135" y="2339797"/>
                  <a:pt x="2675082" y="2357622"/>
                  <a:pt x="2443203" y="2336233"/>
                </a:cubicBezTo>
                <a:cubicBezTo>
                  <a:pt x="2569963" y="2254241"/>
                  <a:pt x="2678173" y="2311278"/>
                  <a:pt x="2786383" y="2257805"/>
                </a:cubicBezTo>
                <a:cubicBezTo>
                  <a:pt x="2653440" y="2200766"/>
                  <a:pt x="2517405" y="2225722"/>
                  <a:pt x="2390644" y="2211461"/>
                </a:cubicBezTo>
                <a:cubicBezTo>
                  <a:pt x="2297893" y="2200766"/>
                  <a:pt x="1963988" y="2186507"/>
                  <a:pt x="1911429" y="2168683"/>
                </a:cubicBezTo>
                <a:cubicBezTo>
                  <a:pt x="1750660" y="2115209"/>
                  <a:pt x="1558974" y="2122339"/>
                  <a:pt x="1416755" y="2026087"/>
                </a:cubicBezTo>
                <a:cubicBezTo>
                  <a:pt x="1314728" y="1958354"/>
                  <a:pt x="1178693" y="2015393"/>
                  <a:pt x="1070483" y="1979743"/>
                </a:cubicBezTo>
                <a:cubicBezTo>
                  <a:pt x="1024107" y="1929835"/>
                  <a:pt x="1089033" y="1894186"/>
                  <a:pt x="1104491" y="1854972"/>
                </a:cubicBezTo>
                <a:cubicBezTo>
                  <a:pt x="1126133" y="1805064"/>
                  <a:pt x="1067391" y="1794370"/>
                  <a:pt x="1039566" y="1748026"/>
                </a:cubicBezTo>
                <a:cubicBezTo>
                  <a:pt x="1231252" y="1751591"/>
                  <a:pt x="1413663" y="1737331"/>
                  <a:pt x="1623900" y="1694553"/>
                </a:cubicBezTo>
                <a:cubicBezTo>
                  <a:pt x="1537332" y="1630384"/>
                  <a:pt x="1463130" y="1690987"/>
                  <a:pt x="1401296" y="1676728"/>
                </a:cubicBezTo>
                <a:cubicBezTo>
                  <a:pt x="1358012" y="1666033"/>
                  <a:pt x="1302362" y="1676728"/>
                  <a:pt x="1302362" y="1623255"/>
                </a:cubicBezTo>
                <a:cubicBezTo>
                  <a:pt x="1302362" y="1580476"/>
                  <a:pt x="1351829" y="1573345"/>
                  <a:pt x="1385838" y="1566216"/>
                </a:cubicBezTo>
                <a:cubicBezTo>
                  <a:pt x="1518781" y="1541262"/>
                  <a:pt x="1648633" y="1509178"/>
                  <a:pt x="1756843" y="1377277"/>
                </a:cubicBezTo>
                <a:cubicBezTo>
                  <a:pt x="1407480" y="1334499"/>
                  <a:pt x="1048840" y="1502049"/>
                  <a:pt x="721120" y="1387972"/>
                </a:cubicBezTo>
                <a:cubicBezTo>
                  <a:pt x="748945" y="1313109"/>
                  <a:pt x="813871" y="1327368"/>
                  <a:pt x="857154" y="1323803"/>
                </a:cubicBezTo>
                <a:cubicBezTo>
                  <a:pt x="1147775" y="1291720"/>
                  <a:pt x="2127849" y="903147"/>
                  <a:pt x="2285525" y="924536"/>
                </a:cubicBezTo>
                <a:cubicBezTo>
                  <a:pt x="2381369" y="935231"/>
                  <a:pt x="2480304" y="928101"/>
                  <a:pt x="2569963" y="874628"/>
                </a:cubicBezTo>
                <a:cubicBezTo>
                  <a:pt x="2678173" y="810460"/>
                  <a:pt x="1988721" y="945926"/>
                  <a:pt x="1803218" y="856803"/>
                </a:cubicBezTo>
                <a:cubicBezTo>
                  <a:pt x="1713559" y="814024"/>
                  <a:pt x="956090" y="689253"/>
                  <a:pt x="625276" y="682124"/>
                </a:cubicBezTo>
                <a:cubicBezTo>
                  <a:pt x="656194" y="614390"/>
                  <a:pt x="770587" y="617955"/>
                  <a:pt x="736578" y="521703"/>
                </a:cubicBezTo>
                <a:cubicBezTo>
                  <a:pt x="557259" y="514574"/>
                  <a:pt x="365573" y="575176"/>
                  <a:pt x="155336" y="550222"/>
                </a:cubicBezTo>
                <a:cubicBezTo>
                  <a:pt x="229537" y="464666"/>
                  <a:pt x="337746" y="471795"/>
                  <a:pt x="421223" y="425451"/>
                </a:cubicBezTo>
                <a:cubicBezTo>
                  <a:pt x="356297" y="361283"/>
                  <a:pt x="275913" y="400497"/>
                  <a:pt x="201712" y="404062"/>
                </a:cubicBezTo>
                <a:cubicBezTo>
                  <a:pt x="136786" y="407627"/>
                  <a:pt x="-27075" y="318505"/>
                  <a:pt x="3843" y="314939"/>
                </a:cubicBezTo>
                <a:cubicBezTo>
                  <a:pt x="282096" y="293551"/>
                  <a:pt x="551076" y="197299"/>
                  <a:pt x="829329" y="175909"/>
                </a:cubicBezTo>
                <a:cubicBezTo>
                  <a:pt x="922080" y="168779"/>
                  <a:pt x="1027200" y="175909"/>
                  <a:pt x="1045749" y="47572"/>
                </a:cubicBezTo>
                <a:cubicBezTo>
                  <a:pt x="1048840" y="11924"/>
                  <a:pt x="1039566" y="4795"/>
                  <a:pt x="1172509" y="11924"/>
                </a:cubicBezTo>
                <a:cubicBezTo>
                  <a:pt x="1198789" y="13707"/>
                  <a:pt x="1228933" y="14598"/>
                  <a:pt x="1257531" y="7914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A5E8BEC-BD92-5D19-2E93-AED57DAD8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4552"/>
            <a:ext cx="8548382" cy="763398"/>
          </a:xfrm>
        </p:spPr>
        <p:txBody>
          <a:bodyPr>
            <a:normAutofit fontScale="90000"/>
          </a:bodyPr>
          <a:lstStyle/>
          <a:p>
            <a:r>
              <a:rPr lang="fr-F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Comment générer + de leads sur </a:t>
            </a:r>
            <a:r>
              <a:rPr lang="fr-FR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linkedin</a:t>
            </a:r>
            <a:r>
              <a:rPr lang="fr-F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en créant la confiance ?🙋‍♂️</a:t>
            </a:r>
            <a:br>
              <a:rPr lang="fr-FR" sz="1000" b="1" dirty="0"/>
            </a:br>
            <a:endParaRPr lang="fr-FR" sz="20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758393B-29C3-0006-269D-AF2494B29071}"/>
              </a:ext>
            </a:extLst>
          </p:cNvPr>
          <p:cNvSpPr txBox="1"/>
          <p:nvPr/>
        </p:nvSpPr>
        <p:spPr>
          <a:xfrm>
            <a:off x="786042" y="1699609"/>
            <a:ext cx="1102403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33CCFF"/>
              </a:buClr>
              <a:buSzPct val="107000"/>
            </a:pPr>
            <a:br>
              <a:rPr lang="fr-FR" sz="2400" dirty="0"/>
            </a:br>
            <a:endParaRPr lang="fr-FR" sz="1600" dirty="0">
              <a:latin typeface="Trebuchet MS" panose="020B0603020202020204" pitchFamily="34" charset="0"/>
            </a:endParaRPr>
          </a:p>
          <a:p>
            <a:pPr marL="285750" indent="-285750">
              <a:buClr>
                <a:srgbClr val="33CCFF"/>
              </a:buClr>
              <a:buSzPct val="107000"/>
              <a:buFont typeface="Wingdings" panose="05000000000000000000" pitchFamily="2" charset="2"/>
              <a:buChar char="ü"/>
            </a:pPr>
            <a:endParaRPr lang="fr-FR" sz="1600" dirty="0">
              <a:latin typeface="Trebuchet MS" panose="020B0603020202020204" pitchFamily="34" charset="0"/>
            </a:endParaRPr>
          </a:p>
          <a:p>
            <a:pPr>
              <a:buClr>
                <a:srgbClr val="33CCFF"/>
              </a:buClr>
              <a:buSzPct val="107000"/>
            </a:pPr>
            <a:br>
              <a:rPr lang="fr-FR" sz="3600" dirty="0"/>
            </a:br>
            <a:br>
              <a:rPr lang="fr-FR" sz="1600" dirty="0">
                <a:latin typeface="Trebuchet MS" panose="020B0603020202020204" pitchFamily="34" charset="0"/>
              </a:rPr>
            </a:br>
            <a:br>
              <a:rPr lang="fr-FR" sz="3600" dirty="0"/>
            </a:br>
            <a:br>
              <a:rPr lang="fr-FR" sz="2400" dirty="0"/>
            </a:br>
            <a:endParaRPr lang="fr-FR" sz="1600" dirty="0">
              <a:latin typeface="Trebuchet MS" panose="020B0603020202020204" pitchFamily="34" charset="0"/>
            </a:endParaRPr>
          </a:p>
          <a:p>
            <a:pPr marL="285750" indent="-285750">
              <a:buClr>
                <a:srgbClr val="33CCFF"/>
              </a:buClr>
              <a:buSzPct val="107000"/>
              <a:buFont typeface="Wingdings" panose="05000000000000000000" pitchFamily="2" charset="2"/>
              <a:buChar char="ü"/>
            </a:pPr>
            <a:endParaRPr lang="fr-FR" sz="1600" dirty="0">
              <a:latin typeface="Trebuchet MS" panose="020B0603020202020204" pitchFamily="34" charset="0"/>
            </a:endParaRPr>
          </a:p>
          <a:p>
            <a:pPr>
              <a:buClr>
                <a:srgbClr val="33CCFF"/>
              </a:buClr>
              <a:buSzPct val="107000"/>
            </a:pPr>
            <a:endParaRPr lang="fr-FR" sz="1600" dirty="0">
              <a:latin typeface="Trebuchet MS" panose="020B0603020202020204" pitchFamily="34" charset="0"/>
            </a:endParaRPr>
          </a:p>
          <a:p>
            <a:pPr>
              <a:buClr>
                <a:schemeClr val="accent6"/>
              </a:buClr>
              <a:buSzPct val="107000"/>
            </a:pPr>
            <a:br>
              <a:rPr lang="fr-FR" sz="1600" dirty="0">
                <a:latin typeface="Trebuchet MS" panose="020B0603020202020204" pitchFamily="34" charset="0"/>
              </a:rPr>
            </a:br>
            <a:endParaRPr lang="fr-FR" sz="1600" dirty="0">
              <a:latin typeface="Trebuchet MS" panose="020B0603020202020204" pitchFamily="34" charset="0"/>
            </a:endParaRPr>
          </a:p>
          <a:p>
            <a:pPr marL="285750" indent="-285750">
              <a:buClr>
                <a:schemeClr val="accent6"/>
              </a:buClr>
              <a:buSzPct val="107000"/>
              <a:buFont typeface="Wingdings" panose="05000000000000000000" pitchFamily="2" charset="2"/>
              <a:buChar char="ü"/>
            </a:pPr>
            <a:endParaRPr lang="fr-FR" sz="1600" dirty="0">
              <a:latin typeface="Trebuchet MS" panose="020B0603020202020204" pitchFamily="34" charset="0"/>
            </a:endParaRPr>
          </a:p>
          <a:p>
            <a:pPr marL="285750" indent="-285750">
              <a:buClr>
                <a:schemeClr val="accent6"/>
              </a:buClr>
              <a:buSzPct val="107000"/>
              <a:buFont typeface="Wingdings" panose="05000000000000000000" pitchFamily="2" charset="2"/>
              <a:buChar char="ü"/>
            </a:pPr>
            <a:endParaRPr lang="fr-FR" sz="1600" dirty="0">
              <a:latin typeface="Trebuchet MS" panose="020B0603020202020204" pitchFamily="34" charset="0"/>
            </a:endParaRPr>
          </a:p>
          <a:p>
            <a:pPr marL="285750" indent="-285750">
              <a:buClr>
                <a:schemeClr val="accent6"/>
              </a:buClr>
              <a:buSzPct val="107000"/>
              <a:buFont typeface="Wingdings" panose="05000000000000000000" pitchFamily="2" charset="2"/>
              <a:buChar char="ü"/>
            </a:pPr>
            <a:endParaRPr lang="fr-FR" sz="1600" dirty="0">
              <a:latin typeface="Trebuchet MS" panose="020B0603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br>
              <a:rPr lang="fr-FR" dirty="0"/>
            </a:br>
            <a:endParaRPr lang="fr-FR" dirty="0"/>
          </a:p>
        </p:txBody>
      </p:sp>
      <p:pic>
        <p:nvPicPr>
          <p:cNvPr id="13" name="Image 12" descr="Une image contenant chat, dessin, Dessin d’enfant, croquis&#10;&#10;Description générée automatiquement">
            <a:extLst>
              <a:ext uri="{FF2B5EF4-FFF2-40B4-BE49-F238E27FC236}">
                <a16:creationId xmlns:a16="http://schemas.microsoft.com/office/drawing/2014/main" id="{3BC1E7BF-D958-98D1-54EF-806DCE23B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9" y="135143"/>
            <a:ext cx="1492691" cy="1329915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3C49A5A-66DB-810F-5F57-8565D6E775C7}"/>
              </a:ext>
            </a:extLst>
          </p:cNvPr>
          <p:cNvSpPr txBox="1"/>
          <p:nvPr/>
        </p:nvSpPr>
        <p:spPr>
          <a:xfrm>
            <a:off x="939567" y="5979376"/>
            <a:ext cx="57967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>
                <a:latin typeface="+mj-lt"/>
              </a:rPr>
              <a:t>Esculape Athena Traductions. Agence de traductions.</a:t>
            </a:r>
          </a:p>
          <a:p>
            <a:r>
              <a:rPr lang="fr-FR" sz="1400" i="1" dirty="0">
                <a:latin typeface="+mj-lt"/>
              </a:rPr>
              <a:t>84 ter rue turgot 78500 Sartrouville </a:t>
            </a:r>
            <a:r>
              <a:rPr lang="fr-FR" sz="1400" i="1" dirty="0">
                <a:solidFill>
                  <a:srgbClr val="00B0F0"/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contact@esculapeathenatraductions.com</a:t>
            </a:r>
            <a:endParaRPr lang="fr-FR" sz="1400" i="1" dirty="0">
              <a:solidFill>
                <a:srgbClr val="00B0F0"/>
              </a:solidFill>
              <a:latin typeface="+mj-lt"/>
            </a:endParaRPr>
          </a:p>
          <a:p>
            <a:r>
              <a:rPr lang="fr-FR" sz="1400" i="1" dirty="0">
                <a:latin typeface="+mj-lt"/>
              </a:rPr>
              <a:t>Tél 06.60.51.25.55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DD083B0-4DF1-53FE-7EBD-A7D2EB7D1639}"/>
              </a:ext>
            </a:extLst>
          </p:cNvPr>
          <p:cNvSpPr txBox="1"/>
          <p:nvPr/>
        </p:nvSpPr>
        <p:spPr>
          <a:xfrm>
            <a:off x="2023870" y="2185248"/>
            <a:ext cx="85483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Se former au </a:t>
            </a:r>
            <a:r>
              <a:rPr lang="fr-FR" dirty="0" err="1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copywriting</a:t>
            </a: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</a:p>
          <a:p>
            <a:endParaRPr lang="fr-FR" dirty="0"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Développer sa page « Entreprise » même si le message porté est moins fort en créant des liens vers vos tunnels de vente. </a:t>
            </a:r>
          </a:p>
          <a:p>
            <a:endParaRPr lang="fr-FR" dirty="0"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Adopter </a:t>
            </a:r>
            <a:r>
              <a:rPr lang="fr-FR" b="1" dirty="0">
                <a:solidFill>
                  <a:srgbClr val="07AEE9"/>
                </a:solidFill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un positionnement </a:t>
            </a: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différent des autres. </a:t>
            </a:r>
          </a:p>
          <a:p>
            <a:endParaRPr lang="fr-FR" dirty="0"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Montrer vos valeurs, écrivez l’histoire de votre entreprise, présenter votre équipe.</a:t>
            </a:r>
          </a:p>
          <a:p>
            <a:endParaRPr lang="fr-FR" dirty="0"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Montrer vos « coulisses ». Soyez authentique  !!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CCFE8B9-D415-FDAD-20CF-61E25DEE6325}"/>
              </a:ext>
            </a:extLst>
          </p:cNvPr>
          <p:cNvSpPr txBox="1"/>
          <p:nvPr/>
        </p:nvSpPr>
        <p:spPr>
          <a:xfrm>
            <a:off x="2023870" y="1215061"/>
            <a:ext cx="6504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Faire des demandes de connexion et oser envoyer un MP</a:t>
            </a:r>
          </a:p>
          <a:p>
            <a:endParaRPr lang="fr-FR" dirty="0"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S’associer avec vos pairs pour créer de la visibilité…</a:t>
            </a:r>
          </a:p>
          <a:p>
            <a:endParaRPr lang="fr-FR" b="1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680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839A9B9-F246-4779-A2BA-7AD3DAB54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89FF3C7-B796-4C63-BF20-B2EE568883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96" y="1"/>
            <a:ext cx="11282409" cy="2930115"/>
          </a:xfrm>
          <a:custGeom>
            <a:avLst/>
            <a:gdLst>
              <a:gd name="connsiteX0" fmla="*/ 1277174 w 11282409"/>
              <a:gd name="connsiteY0" fmla="*/ 0 h 2930115"/>
              <a:gd name="connsiteX1" fmla="*/ 11077320 w 11282409"/>
              <a:gd name="connsiteY1" fmla="*/ 0 h 2930115"/>
              <a:gd name="connsiteX2" fmla="*/ 10933044 w 11282409"/>
              <a:gd name="connsiteY2" fmla="*/ 93916 h 2930115"/>
              <a:gd name="connsiteX3" fmla="*/ 11087630 w 11282409"/>
              <a:gd name="connsiteY3" fmla="*/ 165214 h 2930115"/>
              <a:gd name="connsiteX4" fmla="*/ 10401271 w 11282409"/>
              <a:gd name="connsiteY4" fmla="*/ 582307 h 2930115"/>
              <a:gd name="connsiteX5" fmla="*/ 11038163 w 11282409"/>
              <a:gd name="connsiteY5" fmla="*/ 511009 h 2930115"/>
              <a:gd name="connsiteX6" fmla="*/ 11004154 w 11282409"/>
              <a:gd name="connsiteY6" fmla="*/ 568047 h 2930115"/>
              <a:gd name="connsiteX7" fmla="*/ 10970146 w 11282409"/>
              <a:gd name="connsiteY7" fmla="*/ 625085 h 2930115"/>
              <a:gd name="connsiteX8" fmla="*/ 11270042 w 11282409"/>
              <a:gd name="connsiteY8" fmla="*/ 589437 h 2930115"/>
              <a:gd name="connsiteX9" fmla="*/ 11270042 w 11282409"/>
              <a:gd name="connsiteY9" fmla="*/ 650039 h 2930115"/>
              <a:gd name="connsiteX10" fmla="*/ 11177291 w 11282409"/>
              <a:gd name="connsiteY10" fmla="*/ 721337 h 2930115"/>
              <a:gd name="connsiteX11" fmla="*/ 11270042 w 11282409"/>
              <a:gd name="connsiteY11" fmla="*/ 703512 h 2930115"/>
              <a:gd name="connsiteX12" fmla="*/ 11282409 w 11282409"/>
              <a:gd name="connsiteY12" fmla="*/ 703512 h 2930115"/>
              <a:gd name="connsiteX13" fmla="*/ 11282409 w 11282409"/>
              <a:gd name="connsiteY13" fmla="*/ 981574 h 2930115"/>
              <a:gd name="connsiteX14" fmla="*/ 4053985 w 11282409"/>
              <a:gd name="connsiteY14" fmla="*/ 2928005 h 2930115"/>
              <a:gd name="connsiteX15" fmla="*/ 3386175 w 11282409"/>
              <a:gd name="connsiteY15" fmla="*/ 2892355 h 2930115"/>
              <a:gd name="connsiteX16" fmla="*/ 3228499 w 11282409"/>
              <a:gd name="connsiteY16" fmla="*/ 2774714 h 2930115"/>
              <a:gd name="connsiteX17" fmla="*/ 3389267 w 11282409"/>
              <a:gd name="connsiteY17" fmla="*/ 2717676 h 2930115"/>
              <a:gd name="connsiteX18" fmla="*/ 3883942 w 11282409"/>
              <a:gd name="connsiteY18" fmla="*/ 2535866 h 2930115"/>
              <a:gd name="connsiteX19" fmla="*/ 3401634 w 11282409"/>
              <a:gd name="connsiteY19" fmla="*/ 2564386 h 2930115"/>
              <a:gd name="connsiteX20" fmla="*/ 4087994 w 11282409"/>
              <a:gd name="connsiteY20" fmla="*/ 2414660 h 2930115"/>
              <a:gd name="connsiteX21" fmla="*/ 4285864 w 11282409"/>
              <a:gd name="connsiteY21" fmla="*/ 2336233 h 2930115"/>
              <a:gd name="connsiteX22" fmla="*/ 4091088 w 11282409"/>
              <a:gd name="connsiteY22" fmla="*/ 2304149 h 2930115"/>
              <a:gd name="connsiteX23" fmla="*/ 3148114 w 11282409"/>
              <a:gd name="connsiteY23" fmla="*/ 2400401 h 2930115"/>
              <a:gd name="connsiteX24" fmla="*/ 3058455 w 11282409"/>
              <a:gd name="connsiteY24" fmla="*/ 2411095 h 2930115"/>
              <a:gd name="connsiteX25" fmla="*/ 2443203 w 11282409"/>
              <a:gd name="connsiteY25" fmla="*/ 2336233 h 2930115"/>
              <a:gd name="connsiteX26" fmla="*/ 2786383 w 11282409"/>
              <a:gd name="connsiteY26" fmla="*/ 2257805 h 2930115"/>
              <a:gd name="connsiteX27" fmla="*/ 2390644 w 11282409"/>
              <a:gd name="connsiteY27" fmla="*/ 2211461 h 2930115"/>
              <a:gd name="connsiteX28" fmla="*/ 1911429 w 11282409"/>
              <a:gd name="connsiteY28" fmla="*/ 2168683 h 2930115"/>
              <a:gd name="connsiteX29" fmla="*/ 1416755 w 11282409"/>
              <a:gd name="connsiteY29" fmla="*/ 2026087 h 2930115"/>
              <a:gd name="connsiteX30" fmla="*/ 1070483 w 11282409"/>
              <a:gd name="connsiteY30" fmla="*/ 1979743 h 2930115"/>
              <a:gd name="connsiteX31" fmla="*/ 1104491 w 11282409"/>
              <a:gd name="connsiteY31" fmla="*/ 1854972 h 2930115"/>
              <a:gd name="connsiteX32" fmla="*/ 1039566 w 11282409"/>
              <a:gd name="connsiteY32" fmla="*/ 1748026 h 2930115"/>
              <a:gd name="connsiteX33" fmla="*/ 1623900 w 11282409"/>
              <a:gd name="connsiteY33" fmla="*/ 1694553 h 2930115"/>
              <a:gd name="connsiteX34" fmla="*/ 1401296 w 11282409"/>
              <a:gd name="connsiteY34" fmla="*/ 1676728 h 2930115"/>
              <a:gd name="connsiteX35" fmla="*/ 1302362 w 11282409"/>
              <a:gd name="connsiteY35" fmla="*/ 1623255 h 2930115"/>
              <a:gd name="connsiteX36" fmla="*/ 1385838 w 11282409"/>
              <a:gd name="connsiteY36" fmla="*/ 1566216 h 2930115"/>
              <a:gd name="connsiteX37" fmla="*/ 1756843 w 11282409"/>
              <a:gd name="connsiteY37" fmla="*/ 1377277 h 2930115"/>
              <a:gd name="connsiteX38" fmla="*/ 721120 w 11282409"/>
              <a:gd name="connsiteY38" fmla="*/ 1387972 h 2930115"/>
              <a:gd name="connsiteX39" fmla="*/ 857154 w 11282409"/>
              <a:gd name="connsiteY39" fmla="*/ 1323803 h 2930115"/>
              <a:gd name="connsiteX40" fmla="*/ 2285525 w 11282409"/>
              <a:gd name="connsiteY40" fmla="*/ 924536 h 2930115"/>
              <a:gd name="connsiteX41" fmla="*/ 2569963 w 11282409"/>
              <a:gd name="connsiteY41" fmla="*/ 874628 h 2930115"/>
              <a:gd name="connsiteX42" fmla="*/ 1803218 w 11282409"/>
              <a:gd name="connsiteY42" fmla="*/ 856803 h 2930115"/>
              <a:gd name="connsiteX43" fmla="*/ 625276 w 11282409"/>
              <a:gd name="connsiteY43" fmla="*/ 682124 h 2930115"/>
              <a:gd name="connsiteX44" fmla="*/ 736578 w 11282409"/>
              <a:gd name="connsiteY44" fmla="*/ 521703 h 2930115"/>
              <a:gd name="connsiteX45" fmla="*/ 155336 w 11282409"/>
              <a:gd name="connsiteY45" fmla="*/ 550222 h 2930115"/>
              <a:gd name="connsiteX46" fmla="*/ 421223 w 11282409"/>
              <a:gd name="connsiteY46" fmla="*/ 425451 h 2930115"/>
              <a:gd name="connsiteX47" fmla="*/ 201712 w 11282409"/>
              <a:gd name="connsiteY47" fmla="*/ 404062 h 2930115"/>
              <a:gd name="connsiteX48" fmla="*/ 3843 w 11282409"/>
              <a:gd name="connsiteY48" fmla="*/ 314939 h 2930115"/>
              <a:gd name="connsiteX49" fmla="*/ 829329 w 11282409"/>
              <a:gd name="connsiteY49" fmla="*/ 175909 h 2930115"/>
              <a:gd name="connsiteX50" fmla="*/ 1045749 w 11282409"/>
              <a:gd name="connsiteY50" fmla="*/ 47572 h 2930115"/>
              <a:gd name="connsiteX51" fmla="*/ 1172509 w 11282409"/>
              <a:gd name="connsiteY51" fmla="*/ 11924 h 2930115"/>
              <a:gd name="connsiteX52" fmla="*/ 1257531 w 11282409"/>
              <a:gd name="connsiteY52" fmla="*/ 7914 h 2930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1282409" h="2930115">
                <a:moveTo>
                  <a:pt x="1277174" y="0"/>
                </a:moveTo>
                <a:lnTo>
                  <a:pt x="11077320" y="0"/>
                </a:lnTo>
                <a:lnTo>
                  <a:pt x="10933044" y="93916"/>
                </a:lnTo>
                <a:cubicBezTo>
                  <a:pt x="10973237" y="147389"/>
                  <a:pt x="11059805" y="83222"/>
                  <a:pt x="11087630" y="165214"/>
                </a:cubicBezTo>
                <a:cubicBezTo>
                  <a:pt x="10865028" y="304245"/>
                  <a:pt x="10660974" y="478924"/>
                  <a:pt x="10401271" y="582307"/>
                </a:cubicBezTo>
                <a:cubicBezTo>
                  <a:pt x="10614599" y="507443"/>
                  <a:pt x="10827927" y="543093"/>
                  <a:pt x="11038163" y="511009"/>
                </a:cubicBezTo>
                <a:cubicBezTo>
                  <a:pt x="11065988" y="553787"/>
                  <a:pt x="11019613" y="553787"/>
                  <a:pt x="11004154" y="568047"/>
                </a:cubicBezTo>
                <a:cubicBezTo>
                  <a:pt x="10988696" y="582307"/>
                  <a:pt x="10967053" y="593001"/>
                  <a:pt x="10970146" y="625085"/>
                </a:cubicBezTo>
                <a:cubicBezTo>
                  <a:pt x="11065988" y="639345"/>
                  <a:pt x="11171107" y="589437"/>
                  <a:pt x="11270042" y="589437"/>
                </a:cubicBezTo>
                <a:lnTo>
                  <a:pt x="11270042" y="650039"/>
                </a:lnTo>
                <a:cubicBezTo>
                  <a:pt x="11236032" y="671428"/>
                  <a:pt x="11192750" y="678558"/>
                  <a:pt x="11177291" y="721337"/>
                </a:cubicBezTo>
                <a:cubicBezTo>
                  <a:pt x="11208207" y="714208"/>
                  <a:pt x="11239125" y="710643"/>
                  <a:pt x="11270042" y="703512"/>
                </a:cubicBezTo>
                <a:lnTo>
                  <a:pt x="11282409" y="703512"/>
                </a:lnTo>
                <a:lnTo>
                  <a:pt x="11282409" y="981574"/>
                </a:lnTo>
                <a:cubicBezTo>
                  <a:pt x="9254245" y="2952959"/>
                  <a:pt x="4397165" y="2906615"/>
                  <a:pt x="4053985" y="2928005"/>
                </a:cubicBezTo>
                <a:cubicBezTo>
                  <a:pt x="3945776" y="2935134"/>
                  <a:pt x="3491294" y="2924439"/>
                  <a:pt x="3386175" y="2892355"/>
                </a:cubicBezTo>
                <a:cubicBezTo>
                  <a:pt x="3243956" y="2853141"/>
                  <a:pt x="3228499" y="2774714"/>
                  <a:pt x="3228499" y="2774714"/>
                </a:cubicBezTo>
                <a:cubicBezTo>
                  <a:pt x="3228499" y="2774714"/>
                  <a:pt x="3299608" y="2742630"/>
                  <a:pt x="3389267" y="2717676"/>
                </a:cubicBezTo>
                <a:cubicBezTo>
                  <a:pt x="3562404" y="2667768"/>
                  <a:pt x="3704623" y="2575080"/>
                  <a:pt x="3883942" y="2535866"/>
                </a:cubicBezTo>
                <a:cubicBezTo>
                  <a:pt x="3723173" y="2546561"/>
                  <a:pt x="3562404" y="2553691"/>
                  <a:pt x="3401634" y="2564386"/>
                </a:cubicBezTo>
                <a:cubicBezTo>
                  <a:pt x="3624237" y="2468133"/>
                  <a:pt x="3859208" y="2453874"/>
                  <a:pt x="4087994" y="2414660"/>
                </a:cubicBezTo>
                <a:cubicBezTo>
                  <a:pt x="4162197" y="2403966"/>
                  <a:pt x="4285864" y="2436049"/>
                  <a:pt x="4285864" y="2336233"/>
                </a:cubicBezTo>
                <a:cubicBezTo>
                  <a:pt x="4282774" y="2272064"/>
                  <a:pt x="4162197" y="2300584"/>
                  <a:pt x="4091088" y="2304149"/>
                </a:cubicBezTo>
                <a:cubicBezTo>
                  <a:pt x="3775732" y="2314843"/>
                  <a:pt x="3463469" y="2361187"/>
                  <a:pt x="3148114" y="2400401"/>
                </a:cubicBezTo>
                <a:cubicBezTo>
                  <a:pt x="3117196" y="2403966"/>
                  <a:pt x="3080097" y="2421790"/>
                  <a:pt x="3058455" y="2411095"/>
                </a:cubicBezTo>
                <a:cubicBezTo>
                  <a:pt x="2879135" y="2339797"/>
                  <a:pt x="2675082" y="2357622"/>
                  <a:pt x="2443203" y="2336233"/>
                </a:cubicBezTo>
                <a:cubicBezTo>
                  <a:pt x="2569963" y="2254241"/>
                  <a:pt x="2678173" y="2311278"/>
                  <a:pt x="2786383" y="2257805"/>
                </a:cubicBezTo>
                <a:cubicBezTo>
                  <a:pt x="2653440" y="2200766"/>
                  <a:pt x="2517405" y="2225722"/>
                  <a:pt x="2390644" y="2211461"/>
                </a:cubicBezTo>
                <a:cubicBezTo>
                  <a:pt x="2297893" y="2200766"/>
                  <a:pt x="1963988" y="2186507"/>
                  <a:pt x="1911429" y="2168683"/>
                </a:cubicBezTo>
                <a:cubicBezTo>
                  <a:pt x="1750660" y="2115209"/>
                  <a:pt x="1558974" y="2122339"/>
                  <a:pt x="1416755" y="2026087"/>
                </a:cubicBezTo>
                <a:cubicBezTo>
                  <a:pt x="1314728" y="1958354"/>
                  <a:pt x="1178693" y="2015393"/>
                  <a:pt x="1070483" y="1979743"/>
                </a:cubicBezTo>
                <a:cubicBezTo>
                  <a:pt x="1024107" y="1929835"/>
                  <a:pt x="1089033" y="1894186"/>
                  <a:pt x="1104491" y="1854972"/>
                </a:cubicBezTo>
                <a:cubicBezTo>
                  <a:pt x="1126133" y="1805064"/>
                  <a:pt x="1067391" y="1794370"/>
                  <a:pt x="1039566" y="1748026"/>
                </a:cubicBezTo>
                <a:cubicBezTo>
                  <a:pt x="1231252" y="1751591"/>
                  <a:pt x="1413663" y="1737331"/>
                  <a:pt x="1623900" y="1694553"/>
                </a:cubicBezTo>
                <a:cubicBezTo>
                  <a:pt x="1537332" y="1630384"/>
                  <a:pt x="1463130" y="1690987"/>
                  <a:pt x="1401296" y="1676728"/>
                </a:cubicBezTo>
                <a:cubicBezTo>
                  <a:pt x="1358012" y="1666033"/>
                  <a:pt x="1302362" y="1676728"/>
                  <a:pt x="1302362" y="1623255"/>
                </a:cubicBezTo>
                <a:cubicBezTo>
                  <a:pt x="1302362" y="1580476"/>
                  <a:pt x="1351829" y="1573345"/>
                  <a:pt x="1385838" y="1566216"/>
                </a:cubicBezTo>
                <a:cubicBezTo>
                  <a:pt x="1518781" y="1541262"/>
                  <a:pt x="1648633" y="1509178"/>
                  <a:pt x="1756843" y="1377277"/>
                </a:cubicBezTo>
                <a:cubicBezTo>
                  <a:pt x="1407480" y="1334499"/>
                  <a:pt x="1048840" y="1502049"/>
                  <a:pt x="721120" y="1387972"/>
                </a:cubicBezTo>
                <a:cubicBezTo>
                  <a:pt x="748945" y="1313109"/>
                  <a:pt x="813871" y="1327368"/>
                  <a:pt x="857154" y="1323803"/>
                </a:cubicBezTo>
                <a:cubicBezTo>
                  <a:pt x="1147775" y="1291720"/>
                  <a:pt x="2127849" y="903147"/>
                  <a:pt x="2285525" y="924536"/>
                </a:cubicBezTo>
                <a:cubicBezTo>
                  <a:pt x="2381369" y="935231"/>
                  <a:pt x="2480304" y="928101"/>
                  <a:pt x="2569963" y="874628"/>
                </a:cubicBezTo>
                <a:cubicBezTo>
                  <a:pt x="2678173" y="810460"/>
                  <a:pt x="1988721" y="945926"/>
                  <a:pt x="1803218" y="856803"/>
                </a:cubicBezTo>
                <a:cubicBezTo>
                  <a:pt x="1713559" y="814024"/>
                  <a:pt x="956090" y="689253"/>
                  <a:pt x="625276" y="682124"/>
                </a:cubicBezTo>
                <a:cubicBezTo>
                  <a:pt x="656194" y="614390"/>
                  <a:pt x="770587" y="617955"/>
                  <a:pt x="736578" y="521703"/>
                </a:cubicBezTo>
                <a:cubicBezTo>
                  <a:pt x="557259" y="514574"/>
                  <a:pt x="365573" y="575176"/>
                  <a:pt x="155336" y="550222"/>
                </a:cubicBezTo>
                <a:cubicBezTo>
                  <a:pt x="229537" y="464666"/>
                  <a:pt x="337746" y="471795"/>
                  <a:pt x="421223" y="425451"/>
                </a:cubicBezTo>
                <a:cubicBezTo>
                  <a:pt x="356297" y="361283"/>
                  <a:pt x="275913" y="400497"/>
                  <a:pt x="201712" y="404062"/>
                </a:cubicBezTo>
                <a:cubicBezTo>
                  <a:pt x="136786" y="407627"/>
                  <a:pt x="-27075" y="318505"/>
                  <a:pt x="3843" y="314939"/>
                </a:cubicBezTo>
                <a:cubicBezTo>
                  <a:pt x="282096" y="293551"/>
                  <a:pt x="551076" y="197299"/>
                  <a:pt x="829329" y="175909"/>
                </a:cubicBezTo>
                <a:cubicBezTo>
                  <a:pt x="922080" y="168779"/>
                  <a:pt x="1027200" y="175909"/>
                  <a:pt x="1045749" y="47572"/>
                </a:cubicBezTo>
                <a:cubicBezTo>
                  <a:pt x="1048840" y="11924"/>
                  <a:pt x="1039566" y="4795"/>
                  <a:pt x="1172509" y="11924"/>
                </a:cubicBezTo>
                <a:cubicBezTo>
                  <a:pt x="1198789" y="13707"/>
                  <a:pt x="1228933" y="14598"/>
                  <a:pt x="1257531" y="7914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A5E8BEC-BD92-5D19-2E93-AED57DAD8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4552"/>
            <a:ext cx="8548382" cy="763398"/>
          </a:xfrm>
        </p:spPr>
        <p:txBody>
          <a:bodyPr>
            <a:normAutofit/>
          </a:bodyPr>
          <a:lstStyle/>
          <a:p>
            <a:r>
              <a:rPr lang="fr-FR" sz="2000" dirty="0"/>
              <a:t>Attirer plus de leads sur </a:t>
            </a:r>
            <a:r>
              <a:rPr lang="fr-FR" sz="2000" dirty="0" err="1"/>
              <a:t>linkedin</a:t>
            </a:r>
            <a:r>
              <a:rPr lang="fr-FR" sz="2000" dirty="0"/>
              <a:t> , en créant la confiance avec les clients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758393B-29C3-0006-269D-AF2494B29071}"/>
              </a:ext>
            </a:extLst>
          </p:cNvPr>
          <p:cNvSpPr txBox="1"/>
          <p:nvPr/>
        </p:nvSpPr>
        <p:spPr>
          <a:xfrm>
            <a:off x="1149861" y="2671135"/>
            <a:ext cx="73487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33CCFF"/>
              </a:buClr>
              <a:buSzPct val="107000"/>
            </a:pPr>
            <a:br>
              <a:rPr lang="fr-FR" sz="2400" i="1" dirty="0">
                <a:latin typeface="Trebuchet MS" panose="020B0603020202020204" pitchFamily="34" charset="0"/>
              </a:rPr>
            </a:br>
            <a:endParaRPr lang="fr-FR" sz="1600" dirty="0">
              <a:latin typeface="Trebuchet MS" panose="020B0603020202020204" pitchFamily="34" charset="0"/>
            </a:endParaRPr>
          </a:p>
        </p:txBody>
      </p:sp>
      <p:pic>
        <p:nvPicPr>
          <p:cNvPr id="13" name="Image 12" descr="Une image contenant chat, dessin, Dessin d’enfant, croquis&#10;&#10;Description générée automatiquement">
            <a:extLst>
              <a:ext uri="{FF2B5EF4-FFF2-40B4-BE49-F238E27FC236}">
                <a16:creationId xmlns:a16="http://schemas.microsoft.com/office/drawing/2014/main" id="{3BC1E7BF-D958-98D1-54EF-806DCE23B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9" y="135143"/>
            <a:ext cx="1492691" cy="1329915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3C49A5A-66DB-810F-5F57-8565D6E775C7}"/>
              </a:ext>
            </a:extLst>
          </p:cNvPr>
          <p:cNvSpPr txBox="1"/>
          <p:nvPr/>
        </p:nvSpPr>
        <p:spPr>
          <a:xfrm>
            <a:off x="939567" y="5979376"/>
            <a:ext cx="57967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>
                <a:latin typeface="+mj-lt"/>
              </a:rPr>
              <a:t>Esculape Athena Traductions. Agence de traductions.</a:t>
            </a:r>
          </a:p>
          <a:p>
            <a:r>
              <a:rPr lang="fr-FR" sz="1400" i="1" dirty="0">
                <a:latin typeface="+mj-lt"/>
              </a:rPr>
              <a:t>84 ter rue turgot 78500 Sartrouville </a:t>
            </a:r>
            <a:r>
              <a:rPr lang="fr-FR" sz="1400" i="1" dirty="0">
                <a:solidFill>
                  <a:srgbClr val="00B0F0"/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contact@esculapeathenatraductions.com</a:t>
            </a:r>
            <a:endParaRPr lang="fr-FR" sz="1400" i="1" dirty="0">
              <a:solidFill>
                <a:srgbClr val="00B0F0"/>
              </a:solidFill>
              <a:latin typeface="+mj-lt"/>
            </a:endParaRPr>
          </a:p>
          <a:p>
            <a:r>
              <a:rPr lang="fr-FR" sz="1400" i="1" dirty="0">
                <a:latin typeface="+mj-lt"/>
              </a:rPr>
              <a:t>Tél 06.60.51.25.55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3C2AF5D-AD39-1090-4544-4415E7CC54E0}"/>
              </a:ext>
            </a:extLst>
          </p:cNvPr>
          <p:cNvSpPr txBox="1"/>
          <p:nvPr/>
        </p:nvSpPr>
        <p:spPr>
          <a:xfrm>
            <a:off x="1817783" y="2049137"/>
            <a:ext cx="854838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0" i="0" dirty="0">
                <a:effectLst/>
                <a:highlight>
                  <a:srgbClr val="FFFFFF"/>
                </a:highlight>
                <a:latin typeface="-apple-system"/>
              </a:rPr>
              <a:t>Il faut </a:t>
            </a:r>
            <a:r>
              <a:rPr lang="fr-FR" sz="1800" b="1" i="0" dirty="0">
                <a:effectLst/>
                <a:highlight>
                  <a:srgbClr val="FFFFFF"/>
                </a:highlight>
                <a:latin typeface="-apple-system"/>
              </a:rPr>
              <a:t>rendre accessible et compréhensible </a:t>
            </a:r>
            <a:r>
              <a:rPr lang="fr-FR" sz="1800" b="0" i="0" dirty="0">
                <a:effectLst/>
                <a:highlight>
                  <a:srgbClr val="FFFFFF"/>
                </a:highlight>
                <a:latin typeface="-apple-system"/>
              </a:rPr>
              <a:t>ton offre à chacun :</a:t>
            </a:r>
          </a:p>
          <a:p>
            <a:endParaRPr lang="fr-FR" sz="1800" b="0" i="0" dirty="0">
              <a:effectLst/>
              <a:highlight>
                <a:srgbClr val="FFFFFF"/>
              </a:highlight>
              <a:latin typeface="-apple-system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schemeClr val="accent1"/>
                </a:solidFill>
              </a:rPr>
              <a:t> </a:t>
            </a: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Pour connaître vos marchés export cibles, tester notre outil : </a:t>
            </a:r>
            <a:r>
              <a:rPr lang="fr-FR" b="1" dirty="0">
                <a:solidFill>
                  <a:srgbClr val="07AEE9"/>
                </a:solidFill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https://marketfinder.thinkwithgoogle.com/intl/fr_fr</a:t>
            </a:r>
            <a:endParaRPr lang="fr-FR" b="1" dirty="0">
              <a:solidFill>
                <a:srgbClr val="07AEE9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fr-FR" dirty="0"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 Traduisez vos pages de vente dans la langue de vos prospects</a:t>
            </a:r>
          </a:p>
          <a:p>
            <a:pPr>
              <a:buClr>
                <a:schemeClr val="accent1"/>
              </a:buClr>
            </a:pPr>
            <a:endParaRPr lang="fr-FR" dirty="0"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Créer des stories en français, anglais (à adapter en fonction de son public et du réseau). </a:t>
            </a:r>
          </a:p>
          <a:p>
            <a:endParaRPr lang="fr-FR" dirty="0"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Traduire ses posts si l’on s’adresse aussi à un public international.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5274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839A9B9-F246-4779-A2BA-7AD3DAB54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89FF3C7-B796-4C63-BF20-B2EE568883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96" y="1"/>
            <a:ext cx="11282409" cy="2930115"/>
          </a:xfrm>
          <a:custGeom>
            <a:avLst/>
            <a:gdLst>
              <a:gd name="connsiteX0" fmla="*/ 1277174 w 11282409"/>
              <a:gd name="connsiteY0" fmla="*/ 0 h 2930115"/>
              <a:gd name="connsiteX1" fmla="*/ 11077320 w 11282409"/>
              <a:gd name="connsiteY1" fmla="*/ 0 h 2930115"/>
              <a:gd name="connsiteX2" fmla="*/ 10933044 w 11282409"/>
              <a:gd name="connsiteY2" fmla="*/ 93916 h 2930115"/>
              <a:gd name="connsiteX3" fmla="*/ 11087630 w 11282409"/>
              <a:gd name="connsiteY3" fmla="*/ 165214 h 2930115"/>
              <a:gd name="connsiteX4" fmla="*/ 10401271 w 11282409"/>
              <a:gd name="connsiteY4" fmla="*/ 582307 h 2930115"/>
              <a:gd name="connsiteX5" fmla="*/ 11038163 w 11282409"/>
              <a:gd name="connsiteY5" fmla="*/ 511009 h 2930115"/>
              <a:gd name="connsiteX6" fmla="*/ 11004154 w 11282409"/>
              <a:gd name="connsiteY6" fmla="*/ 568047 h 2930115"/>
              <a:gd name="connsiteX7" fmla="*/ 10970146 w 11282409"/>
              <a:gd name="connsiteY7" fmla="*/ 625085 h 2930115"/>
              <a:gd name="connsiteX8" fmla="*/ 11270042 w 11282409"/>
              <a:gd name="connsiteY8" fmla="*/ 589437 h 2930115"/>
              <a:gd name="connsiteX9" fmla="*/ 11270042 w 11282409"/>
              <a:gd name="connsiteY9" fmla="*/ 650039 h 2930115"/>
              <a:gd name="connsiteX10" fmla="*/ 11177291 w 11282409"/>
              <a:gd name="connsiteY10" fmla="*/ 721337 h 2930115"/>
              <a:gd name="connsiteX11" fmla="*/ 11270042 w 11282409"/>
              <a:gd name="connsiteY11" fmla="*/ 703512 h 2930115"/>
              <a:gd name="connsiteX12" fmla="*/ 11282409 w 11282409"/>
              <a:gd name="connsiteY12" fmla="*/ 703512 h 2930115"/>
              <a:gd name="connsiteX13" fmla="*/ 11282409 w 11282409"/>
              <a:gd name="connsiteY13" fmla="*/ 981574 h 2930115"/>
              <a:gd name="connsiteX14" fmla="*/ 4053985 w 11282409"/>
              <a:gd name="connsiteY14" fmla="*/ 2928005 h 2930115"/>
              <a:gd name="connsiteX15" fmla="*/ 3386175 w 11282409"/>
              <a:gd name="connsiteY15" fmla="*/ 2892355 h 2930115"/>
              <a:gd name="connsiteX16" fmla="*/ 3228499 w 11282409"/>
              <a:gd name="connsiteY16" fmla="*/ 2774714 h 2930115"/>
              <a:gd name="connsiteX17" fmla="*/ 3389267 w 11282409"/>
              <a:gd name="connsiteY17" fmla="*/ 2717676 h 2930115"/>
              <a:gd name="connsiteX18" fmla="*/ 3883942 w 11282409"/>
              <a:gd name="connsiteY18" fmla="*/ 2535866 h 2930115"/>
              <a:gd name="connsiteX19" fmla="*/ 3401634 w 11282409"/>
              <a:gd name="connsiteY19" fmla="*/ 2564386 h 2930115"/>
              <a:gd name="connsiteX20" fmla="*/ 4087994 w 11282409"/>
              <a:gd name="connsiteY20" fmla="*/ 2414660 h 2930115"/>
              <a:gd name="connsiteX21" fmla="*/ 4285864 w 11282409"/>
              <a:gd name="connsiteY21" fmla="*/ 2336233 h 2930115"/>
              <a:gd name="connsiteX22" fmla="*/ 4091088 w 11282409"/>
              <a:gd name="connsiteY22" fmla="*/ 2304149 h 2930115"/>
              <a:gd name="connsiteX23" fmla="*/ 3148114 w 11282409"/>
              <a:gd name="connsiteY23" fmla="*/ 2400401 h 2930115"/>
              <a:gd name="connsiteX24" fmla="*/ 3058455 w 11282409"/>
              <a:gd name="connsiteY24" fmla="*/ 2411095 h 2930115"/>
              <a:gd name="connsiteX25" fmla="*/ 2443203 w 11282409"/>
              <a:gd name="connsiteY25" fmla="*/ 2336233 h 2930115"/>
              <a:gd name="connsiteX26" fmla="*/ 2786383 w 11282409"/>
              <a:gd name="connsiteY26" fmla="*/ 2257805 h 2930115"/>
              <a:gd name="connsiteX27" fmla="*/ 2390644 w 11282409"/>
              <a:gd name="connsiteY27" fmla="*/ 2211461 h 2930115"/>
              <a:gd name="connsiteX28" fmla="*/ 1911429 w 11282409"/>
              <a:gd name="connsiteY28" fmla="*/ 2168683 h 2930115"/>
              <a:gd name="connsiteX29" fmla="*/ 1416755 w 11282409"/>
              <a:gd name="connsiteY29" fmla="*/ 2026087 h 2930115"/>
              <a:gd name="connsiteX30" fmla="*/ 1070483 w 11282409"/>
              <a:gd name="connsiteY30" fmla="*/ 1979743 h 2930115"/>
              <a:gd name="connsiteX31" fmla="*/ 1104491 w 11282409"/>
              <a:gd name="connsiteY31" fmla="*/ 1854972 h 2930115"/>
              <a:gd name="connsiteX32" fmla="*/ 1039566 w 11282409"/>
              <a:gd name="connsiteY32" fmla="*/ 1748026 h 2930115"/>
              <a:gd name="connsiteX33" fmla="*/ 1623900 w 11282409"/>
              <a:gd name="connsiteY33" fmla="*/ 1694553 h 2930115"/>
              <a:gd name="connsiteX34" fmla="*/ 1401296 w 11282409"/>
              <a:gd name="connsiteY34" fmla="*/ 1676728 h 2930115"/>
              <a:gd name="connsiteX35" fmla="*/ 1302362 w 11282409"/>
              <a:gd name="connsiteY35" fmla="*/ 1623255 h 2930115"/>
              <a:gd name="connsiteX36" fmla="*/ 1385838 w 11282409"/>
              <a:gd name="connsiteY36" fmla="*/ 1566216 h 2930115"/>
              <a:gd name="connsiteX37" fmla="*/ 1756843 w 11282409"/>
              <a:gd name="connsiteY37" fmla="*/ 1377277 h 2930115"/>
              <a:gd name="connsiteX38" fmla="*/ 721120 w 11282409"/>
              <a:gd name="connsiteY38" fmla="*/ 1387972 h 2930115"/>
              <a:gd name="connsiteX39" fmla="*/ 857154 w 11282409"/>
              <a:gd name="connsiteY39" fmla="*/ 1323803 h 2930115"/>
              <a:gd name="connsiteX40" fmla="*/ 2285525 w 11282409"/>
              <a:gd name="connsiteY40" fmla="*/ 924536 h 2930115"/>
              <a:gd name="connsiteX41" fmla="*/ 2569963 w 11282409"/>
              <a:gd name="connsiteY41" fmla="*/ 874628 h 2930115"/>
              <a:gd name="connsiteX42" fmla="*/ 1803218 w 11282409"/>
              <a:gd name="connsiteY42" fmla="*/ 856803 h 2930115"/>
              <a:gd name="connsiteX43" fmla="*/ 625276 w 11282409"/>
              <a:gd name="connsiteY43" fmla="*/ 682124 h 2930115"/>
              <a:gd name="connsiteX44" fmla="*/ 736578 w 11282409"/>
              <a:gd name="connsiteY44" fmla="*/ 521703 h 2930115"/>
              <a:gd name="connsiteX45" fmla="*/ 155336 w 11282409"/>
              <a:gd name="connsiteY45" fmla="*/ 550222 h 2930115"/>
              <a:gd name="connsiteX46" fmla="*/ 421223 w 11282409"/>
              <a:gd name="connsiteY46" fmla="*/ 425451 h 2930115"/>
              <a:gd name="connsiteX47" fmla="*/ 201712 w 11282409"/>
              <a:gd name="connsiteY47" fmla="*/ 404062 h 2930115"/>
              <a:gd name="connsiteX48" fmla="*/ 3843 w 11282409"/>
              <a:gd name="connsiteY48" fmla="*/ 314939 h 2930115"/>
              <a:gd name="connsiteX49" fmla="*/ 829329 w 11282409"/>
              <a:gd name="connsiteY49" fmla="*/ 175909 h 2930115"/>
              <a:gd name="connsiteX50" fmla="*/ 1045749 w 11282409"/>
              <a:gd name="connsiteY50" fmla="*/ 47572 h 2930115"/>
              <a:gd name="connsiteX51" fmla="*/ 1172509 w 11282409"/>
              <a:gd name="connsiteY51" fmla="*/ 11924 h 2930115"/>
              <a:gd name="connsiteX52" fmla="*/ 1257531 w 11282409"/>
              <a:gd name="connsiteY52" fmla="*/ 7914 h 2930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1282409" h="2930115">
                <a:moveTo>
                  <a:pt x="1277174" y="0"/>
                </a:moveTo>
                <a:lnTo>
                  <a:pt x="11077320" y="0"/>
                </a:lnTo>
                <a:lnTo>
                  <a:pt x="10933044" y="93916"/>
                </a:lnTo>
                <a:cubicBezTo>
                  <a:pt x="10973237" y="147389"/>
                  <a:pt x="11059805" y="83222"/>
                  <a:pt x="11087630" y="165214"/>
                </a:cubicBezTo>
                <a:cubicBezTo>
                  <a:pt x="10865028" y="304245"/>
                  <a:pt x="10660974" y="478924"/>
                  <a:pt x="10401271" y="582307"/>
                </a:cubicBezTo>
                <a:cubicBezTo>
                  <a:pt x="10614599" y="507443"/>
                  <a:pt x="10827927" y="543093"/>
                  <a:pt x="11038163" y="511009"/>
                </a:cubicBezTo>
                <a:cubicBezTo>
                  <a:pt x="11065988" y="553787"/>
                  <a:pt x="11019613" y="553787"/>
                  <a:pt x="11004154" y="568047"/>
                </a:cubicBezTo>
                <a:cubicBezTo>
                  <a:pt x="10988696" y="582307"/>
                  <a:pt x="10967053" y="593001"/>
                  <a:pt x="10970146" y="625085"/>
                </a:cubicBezTo>
                <a:cubicBezTo>
                  <a:pt x="11065988" y="639345"/>
                  <a:pt x="11171107" y="589437"/>
                  <a:pt x="11270042" y="589437"/>
                </a:cubicBezTo>
                <a:lnTo>
                  <a:pt x="11270042" y="650039"/>
                </a:lnTo>
                <a:cubicBezTo>
                  <a:pt x="11236032" y="671428"/>
                  <a:pt x="11192750" y="678558"/>
                  <a:pt x="11177291" y="721337"/>
                </a:cubicBezTo>
                <a:cubicBezTo>
                  <a:pt x="11208207" y="714208"/>
                  <a:pt x="11239125" y="710643"/>
                  <a:pt x="11270042" y="703512"/>
                </a:cubicBezTo>
                <a:lnTo>
                  <a:pt x="11282409" y="703512"/>
                </a:lnTo>
                <a:lnTo>
                  <a:pt x="11282409" y="981574"/>
                </a:lnTo>
                <a:cubicBezTo>
                  <a:pt x="9254245" y="2952959"/>
                  <a:pt x="4397165" y="2906615"/>
                  <a:pt x="4053985" y="2928005"/>
                </a:cubicBezTo>
                <a:cubicBezTo>
                  <a:pt x="3945776" y="2935134"/>
                  <a:pt x="3491294" y="2924439"/>
                  <a:pt x="3386175" y="2892355"/>
                </a:cubicBezTo>
                <a:cubicBezTo>
                  <a:pt x="3243956" y="2853141"/>
                  <a:pt x="3228499" y="2774714"/>
                  <a:pt x="3228499" y="2774714"/>
                </a:cubicBezTo>
                <a:cubicBezTo>
                  <a:pt x="3228499" y="2774714"/>
                  <a:pt x="3299608" y="2742630"/>
                  <a:pt x="3389267" y="2717676"/>
                </a:cubicBezTo>
                <a:cubicBezTo>
                  <a:pt x="3562404" y="2667768"/>
                  <a:pt x="3704623" y="2575080"/>
                  <a:pt x="3883942" y="2535866"/>
                </a:cubicBezTo>
                <a:cubicBezTo>
                  <a:pt x="3723173" y="2546561"/>
                  <a:pt x="3562404" y="2553691"/>
                  <a:pt x="3401634" y="2564386"/>
                </a:cubicBezTo>
                <a:cubicBezTo>
                  <a:pt x="3624237" y="2468133"/>
                  <a:pt x="3859208" y="2453874"/>
                  <a:pt x="4087994" y="2414660"/>
                </a:cubicBezTo>
                <a:cubicBezTo>
                  <a:pt x="4162197" y="2403966"/>
                  <a:pt x="4285864" y="2436049"/>
                  <a:pt x="4285864" y="2336233"/>
                </a:cubicBezTo>
                <a:cubicBezTo>
                  <a:pt x="4282774" y="2272064"/>
                  <a:pt x="4162197" y="2300584"/>
                  <a:pt x="4091088" y="2304149"/>
                </a:cubicBezTo>
                <a:cubicBezTo>
                  <a:pt x="3775732" y="2314843"/>
                  <a:pt x="3463469" y="2361187"/>
                  <a:pt x="3148114" y="2400401"/>
                </a:cubicBezTo>
                <a:cubicBezTo>
                  <a:pt x="3117196" y="2403966"/>
                  <a:pt x="3080097" y="2421790"/>
                  <a:pt x="3058455" y="2411095"/>
                </a:cubicBezTo>
                <a:cubicBezTo>
                  <a:pt x="2879135" y="2339797"/>
                  <a:pt x="2675082" y="2357622"/>
                  <a:pt x="2443203" y="2336233"/>
                </a:cubicBezTo>
                <a:cubicBezTo>
                  <a:pt x="2569963" y="2254241"/>
                  <a:pt x="2678173" y="2311278"/>
                  <a:pt x="2786383" y="2257805"/>
                </a:cubicBezTo>
                <a:cubicBezTo>
                  <a:pt x="2653440" y="2200766"/>
                  <a:pt x="2517405" y="2225722"/>
                  <a:pt x="2390644" y="2211461"/>
                </a:cubicBezTo>
                <a:cubicBezTo>
                  <a:pt x="2297893" y="2200766"/>
                  <a:pt x="1963988" y="2186507"/>
                  <a:pt x="1911429" y="2168683"/>
                </a:cubicBezTo>
                <a:cubicBezTo>
                  <a:pt x="1750660" y="2115209"/>
                  <a:pt x="1558974" y="2122339"/>
                  <a:pt x="1416755" y="2026087"/>
                </a:cubicBezTo>
                <a:cubicBezTo>
                  <a:pt x="1314728" y="1958354"/>
                  <a:pt x="1178693" y="2015393"/>
                  <a:pt x="1070483" y="1979743"/>
                </a:cubicBezTo>
                <a:cubicBezTo>
                  <a:pt x="1024107" y="1929835"/>
                  <a:pt x="1089033" y="1894186"/>
                  <a:pt x="1104491" y="1854972"/>
                </a:cubicBezTo>
                <a:cubicBezTo>
                  <a:pt x="1126133" y="1805064"/>
                  <a:pt x="1067391" y="1794370"/>
                  <a:pt x="1039566" y="1748026"/>
                </a:cubicBezTo>
                <a:cubicBezTo>
                  <a:pt x="1231252" y="1751591"/>
                  <a:pt x="1413663" y="1737331"/>
                  <a:pt x="1623900" y="1694553"/>
                </a:cubicBezTo>
                <a:cubicBezTo>
                  <a:pt x="1537332" y="1630384"/>
                  <a:pt x="1463130" y="1690987"/>
                  <a:pt x="1401296" y="1676728"/>
                </a:cubicBezTo>
                <a:cubicBezTo>
                  <a:pt x="1358012" y="1666033"/>
                  <a:pt x="1302362" y="1676728"/>
                  <a:pt x="1302362" y="1623255"/>
                </a:cubicBezTo>
                <a:cubicBezTo>
                  <a:pt x="1302362" y="1580476"/>
                  <a:pt x="1351829" y="1573345"/>
                  <a:pt x="1385838" y="1566216"/>
                </a:cubicBezTo>
                <a:cubicBezTo>
                  <a:pt x="1518781" y="1541262"/>
                  <a:pt x="1648633" y="1509178"/>
                  <a:pt x="1756843" y="1377277"/>
                </a:cubicBezTo>
                <a:cubicBezTo>
                  <a:pt x="1407480" y="1334499"/>
                  <a:pt x="1048840" y="1502049"/>
                  <a:pt x="721120" y="1387972"/>
                </a:cubicBezTo>
                <a:cubicBezTo>
                  <a:pt x="748945" y="1313109"/>
                  <a:pt x="813871" y="1327368"/>
                  <a:pt x="857154" y="1323803"/>
                </a:cubicBezTo>
                <a:cubicBezTo>
                  <a:pt x="1147775" y="1291720"/>
                  <a:pt x="2127849" y="903147"/>
                  <a:pt x="2285525" y="924536"/>
                </a:cubicBezTo>
                <a:cubicBezTo>
                  <a:pt x="2381369" y="935231"/>
                  <a:pt x="2480304" y="928101"/>
                  <a:pt x="2569963" y="874628"/>
                </a:cubicBezTo>
                <a:cubicBezTo>
                  <a:pt x="2678173" y="810460"/>
                  <a:pt x="1988721" y="945926"/>
                  <a:pt x="1803218" y="856803"/>
                </a:cubicBezTo>
                <a:cubicBezTo>
                  <a:pt x="1713559" y="814024"/>
                  <a:pt x="956090" y="689253"/>
                  <a:pt x="625276" y="682124"/>
                </a:cubicBezTo>
                <a:cubicBezTo>
                  <a:pt x="656194" y="614390"/>
                  <a:pt x="770587" y="617955"/>
                  <a:pt x="736578" y="521703"/>
                </a:cubicBezTo>
                <a:cubicBezTo>
                  <a:pt x="557259" y="514574"/>
                  <a:pt x="365573" y="575176"/>
                  <a:pt x="155336" y="550222"/>
                </a:cubicBezTo>
                <a:cubicBezTo>
                  <a:pt x="229537" y="464666"/>
                  <a:pt x="337746" y="471795"/>
                  <a:pt x="421223" y="425451"/>
                </a:cubicBezTo>
                <a:cubicBezTo>
                  <a:pt x="356297" y="361283"/>
                  <a:pt x="275913" y="400497"/>
                  <a:pt x="201712" y="404062"/>
                </a:cubicBezTo>
                <a:cubicBezTo>
                  <a:pt x="136786" y="407627"/>
                  <a:pt x="-27075" y="318505"/>
                  <a:pt x="3843" y="314939"/>
                </a:cubicBezTo>
                <a:cubicBezTo>
                  <a:pt x="282096" y="293551"/>
                  <a:pt x="551076" y="197299"/>
                  <a:pt x="829329" y="175909"/>
                </a:cubicBezTo>
                <a:cubicBezTo>
                  <a:pt x="922080" y="168779"/>
                  <a:pt x="1027200" y="175909"/>
                  <a:pt x="1045749" y="47572"/>
                </a:cubicBezTo>
                <a:cubicBezTo>
                  <a:pt x="1048840" y="11924"/>
                  <a:pt x="1039566" y="4795"/>
                  <a:pt x="1172509" y="11924"/>
                </a:cubicBezTo>
                <a:cubicBezTo>
                  <a:pt x="1198789" y="13707"/>
                  <a:pt x="1228933" y="14598"/>
                  <a:pt x="1257531" y="7914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A5E8BEC-BD92-5D19-2E93-AED57DAD8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4552"/>
            <a:ext cx="8548382" cy="763398"/>
          </a:xfrm>
        </p:spPr>
        <p:txBody>
          <a:bodyPr>
            <a:normAutofit fontScale="90000"/>
          </a:bodyPr>
          <a:lstStyle/>
          <a:p>
            <a:r>
              <a:rPr lang="fr-F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Comment générer + de leads sur </a:t>
            </a:r>
            <a:r>
              <a:rPr lang="fr-FR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linkedin</a:t>
            </a:r>
            <a:r>
              <a:rPr lang="fr-F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en créant la confiance ?🙋‍♂️</a:t>
            </a:r>
            <a:br>
              <a:rPr lang="fr-FR" sz="1000" b="1" dirty="0"/>
            </a:br>
            <a:endParaRPr lang="fr-FR" sz="20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758393B-29C3-0006-269D-AF2494B29071}"/>
              </a:ext>
            </a:extLst>
          </p:cNvPr>
          <p:cNvSpPr txBox="1"/>
          <p:nvPr/>
        </p:nvSpPr>
        <p:spPr>
          <a:xfrm>
            <a:off x="872455" y="1837189"/>
            <a:ext cx="73487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6"/>
              </a:buClr>
              <a:buSzPct val="107000"/>
            </a:pPr>
            <a:br>
              <a:rPr lang="fr-FR" sz="2400" i="1" dirty="0">
                <a:latin typeface="Trebuchet MS" panose="020B0603020202020204" pitchFamily="34" charset="0"/>
              </a:rPr>
            </a:br>
            <a:endParaRPr lang="fr-FR" sz="1600" dirty="0">
              <a:latin typeface="Trebuchet MS" panose="020B0603020202020204" pitchFamily="34" charset="0"/>
            </a:endParaRPr>
          </a:p>
        </p:txBody>
      </p:sp>
      <p:pic>
        <p:nvPicPr>
          <p:cNvPr id="13" name="Image 12" descr="Une image contenant chat, dessin, Dessin d’enfant, croquis&#10;&#10;Description générée automatiquement">
            <a:extLst>
              <a:ext uri="{FF2B5EF4-FFF2-40B4-BE49-F238E27FC236}">
                <a16:creationId xmlns:a16="http://schemas.microsoft.com/office/drawing/2014/main" id="{3BC1E7BF-D958-98D1-54EF-806DCE23B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9" y="135143"/>
            <a:ext cx="1492691" cy="1329915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3C49A5A-66DB-810F-5F57-8565D6E775C7}"/>
              </a:ext>
            </a:extLst>
          </p:cNvPr>
          <p:cNvSpPr txBox="1"/>
          <p:nvPr/>
        </p:nvSpPr>
        <p:spPr>
          <a:xfrm>
            <a:off x="939567" y="5979376"/>
            <a:ext cx="57967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>
                <a:latin typeface="+mj-lt"/>
              </a:rPr>
              <a:t>Esculape Athena Traductions. Agence de traductions.</a:t>
            </a:r>
          </a:p>
          <a:p>
            <a:r>
              <a:rPr lang="fr-FR" sz="1400" i="1" dirty="0">
                <a:latin typeface="+mj-lt"/>
              </a:rPr>
              <a:t>84 ter rue turgot 78500 Sartrouville </a:t>
            </a:r>
            <a:r>
              <a:rPr lang="fr-FR" sz="1400" i="1" dirty="0">
                <a:solidFill>
                  <a:srgbClr val="00B0F0"/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contact@esculapeathenatraductions.com</a:t>
            </a:r>
            <a:endParaRPr lang="fr-FR" sz="1400" i="1" dirty="0">
              <a:solidFill>
                <a:srgbClr val="00B0F0"/>
              </a:solidFill>
              <a:latin typeface="+mj-lt"/>
            </a:endParaRPr>
          </a:p>
          <a:p>
            <a:r>
              <a:rPr lang="fr-FR" sz="1400" i="1" dirty="0">
                <a:latin typeface="+mj-lt"/>
              </a:rPr>
              <a:t>Tél 06.60.51.25.55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449BEDD-62DF-85DA-F773-B2D72E837859}"/>
              </a:ext>
            </a:extLst>
          </p:cNvPr>
          <p:cNvSpPr txBox="1"/>
          <p:nvPr/>
        </p:nvSpPr>
        <p:spPr>
          <a:xfrm>
            <a:off x="1751682" y="1837189"/>
            <a:ext cx="87914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0" i="0" dirty="0">
                <a:effectLst/>
                <a:highlight>
                  <a:srgbClr val="FFFFFF"/>
                </a:highlight>
                <a:latin typeface="-apple-system"/>
              </a:rPr>
              <a:t>Il faut faire connaître ton entreprise, à travers tes écrits, publications, ouvrages, et au-delà des frontières afin de mieux vendre ton offre. 📢</a:t>
            </a:r>
          </a:p>
          <a:p>
            <a:endParaRPr lang="fr-FR" dirty="0">
              <a:highlight>
                <a:srgbClr val="FFFFFF"/>
              </a:highlight>
              <a:latin typeface="-apple-system"/>
            </a:endParaRPr>
          </a:p>
          <a:p>
            <a:r>
              <a:rPr lang="fr-FR" dirty="0">
                <a:highlight>
                  <a:srgbClr val="FFFFFF"/>
                </a:highlight>
                <a:latin typeface="-apple-system"/>
              </a:rPr>
              <a:t> </a:t>
            </a:r>
            <a:r>
              <a:rPr lang="fr-FR" b="1" dirty="0">
                <a:solidFill>
                  <a:srgbClr val="07AEE9"/>
                </a:solidFill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2 solutions :</a:t>
            </a:r>
          </a:p>
          <a:p>
            <a:endParaRPr lang="fr-FR" dirty="0">
              <a:highlight>
                <a:srgbClr val="FFFFFF"/>
              </a:highlight>
              <a:latin typeface="-apple-system"/>
            </a:endParaRPr>
          </a:p>
          <a:p>
            <a:r>
              <a:rPr lang="fr-FR" dirty="0">
                <a:highlight>
                  <a:srgbClr val="FFFFFF"/>
                </a:highlight>
                <a:latin typeface="-apple-system"/>
              </a:rPr>
              <a:t>L’Autopublication</a:t>
            </a:r>
          </a:p>
          <a:p>
            <a:r>
              <a:rPr lang="fr-FR" b="1">
                <a:solidFill>
                  <a:srgbClr val="07AEE9"/>
                </a:solidFill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&gt; https</a:t>
            </a:r>
            <a:r>
              <a:rPr lang="fr-FR" b="1" dirty="0">
                <a:solidFill>
                  <a:srgbClr val="07AEE9"/>
                </a:solidFill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://kdp.amazon.com/fr_FR/</a:t>
            </a:r>
            <a:endParaRPr lang="fr-FR" b="1" dirty="0">
              <a:solidFill>
                <a:srgbClr val="07AEE9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fr-FR" b="1" dirty="0">
              <a:solidFill>
                <a:srgbClr val="07AEE9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fr-FR" dirty="0">
                <a:highlight>
                  <a:srgbClr val="FFFFFF"/>
                </a:highlight>
                <a:latin typeface="-apple-system"/>
              </a:rPr>
              <a:t>L’édition son livre à l’étranger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9102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839A9B9-F246-4779-A2BA-7AD3DAB54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89FF3C7-B796-4C63-BF20-B2EE568883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96" y="1"/>
            <a:ext cx="11282409" cy="2930115"/>
          </a:xfrm>
          <a:custGeom>
            <a:avLst/>
            <a:gdLst>
              <a:gd name="connsiteX0" fmla="*/ 1277174 w 11282409"/>
              <a:gd name="connsiteY0" fmla="*/ 0 h 2930115"/>
              <a:gd name="connsiteX1" fmla="*/ 11077320 w 11282409"/>
              <a:gd name="connsiteY1" fmla="*/ 0 h 2930115"/>
              <a:gd name="connsiteX2" fmla="*/ 10933044 w 11282409"/>
              <a:gd name="connsiteY2" fmla="*/ 93916 h 2930115"/>
              <a:gd name="connsiteX3" fmla="*/ 11087630 w 11282409"/>
              <a:gd name="connsiteY3" fmla="*/ 165214 h 2930115"/>
              <a:gd name="connsiteX4" fmla="*/ 10401271 w 11282409"/>
              <a:gd name="connsiteY4" fmla="*/ 582307 h 2930115"/>
              <a:gd name="connsiteX5" fmla="*/ 11038163 w 11282409"/>
              <a:gd name="connsiteY5" fmla="*/ 511009 h 2930115"/>
              <a:gd name="connsiteX6" fmla="*/ 11004154 w 11282409"/>
              <a:gd name="connsiteY6" fmla="*/ 568047 h 2930115"/>
              <a:gd name="connsiteX7" fmla="*/ 10970146 w 11282409"/>
              <a:gd name="connsiteY7" fmla="*/ 625085 h 2930115"/>
              <a:gd name="connsiteX8" fmla="*/ 11270042 w 11282409"/>
              <a:gd name="connsiteY8" fmla="*/ 589437 h 2930115"/>
              <a:gd name="connsiteX9" fmla="*/ 11270042 w 11282409"/>
              <a:gd name="connsiteY9" fmla="*/ 650039 h 2930115"/>
              <a:gd name="connsiteX10" fmla="*/ 11177291 w 11282409"/>
              <a:gd name="connsiteY10" fmla="*/ 721337 h 2930115"/>
              <a:gd name="connsiteX11" fmla="*/ 11270042 w 11282409"/>
              <a:gd name="connsiteY11" fmla="*/ 703512 h 2930115"/>
              <a:gd name="connsiteX12" fmla="*/ 11282409 w 11282409"/>
              <a:gd name="connsiteY12" fmla="*/ 703512 h 2930115"/>
              <a:gd name="connsiteX13" fmla="*/ 11282409 w 11282409"/>
              <a:gd name="connsiteY13" fmla="*/ 981574 h 2930115"/>
              <a:gd name="connsiteX14" fmla="*/ 4053985 w 11282409"/>
              <a:gd name="connsiteY14" fmla="*/ 2928005 h 2930115"/>
              <a:gd name="connsiteX15" fmla="*/ 3386175 w 11282409"/>
              <a:gd name="connsiteY15" fmla="*/ 2892355 h 2930115"/>
              <a:gd name="connsiteX16" fmla="*/ 3228499 w 11282409"/>
              <a:gd name="connsiteY16" fmla="*/ 2774714 h 2930115"/>
              <a:gd name="connsiteX17" fmla="*/ 3389267 w 11282409"/>
              <a:gd name="connsiteY17" fmla="*/ 2717676 h 2930115"/>
              <a:gd name="connsiteX18" fmla="*/ 3883942 w 11282409"/>
              <a:gd name="connsiteY18" fmla="*/ 2535866 h 2930115"/>
              <a:gd name="connsiteX19" fmla="*/ 3401634 w 11282409"/>
              <a:gd name="connsiteY19" fmla="*/ 2564386 h 2930115"/>
              <a:gd name="connsiteX20" fmla="*/ 4087994 w 11282409"/>
              <a:gd name="connsiteY20" fmla="*/ 2414660 h 2930115"/>
              <a:gd name="connsiteX21" fmla="*/ 4285864 w 11282409"/>
              <a:gd name="connsiteY21" fmla="*/ 2336233 h 2930115"/>
              <a:gd name="connsiteX22" fmla="*/ 4091088 w 11282409"/>
              <a:gd name="connsiteY22" fmla="*/ 2304149 h 2930115"/>
              <a:gd name="connsiteX23" fmla="*/ 3148114 w 11282409"/>
              <a:gd name="connsiteY23" fmla="*/ 2400401 h 2930115"/>
              <a:gd name="connsiteX24" fmla="*/ 3058455 w 11282409"/>
              <a:gd name="connsiteY24" fmla="*/ 2411095 h 2930115"/>
              <a:gd name="connsiteX25" fmla="*/ 2443203 w 11282409"/>
              <a:gd name="connsiteY25" fmla="*/ 2336233 h 2930115"/>
              <a:gd name="connsiteX26" fmla="*/ 2786383 w 11282409"/>
              <a:gd name="connsiteY26" fmla="*/ 2257805 h 2930115"/>
              <a:gd name="connsiteX27" fmla="*/ 2390644 w 11282409"/>
              <a:gd name="connsiteY27" fmla="*/ 2211461 h 2930115"/>
              <a:gd name="connsiteX28" fmla="*/ 1911429 w 11282409"/>
              <a:gd name="connsiteY28" fmla="*/ 2168683 h 2930115"/>
              <a:gd name="connsiteX29" fmla="*/ 1416755 w 11282409"/>
              <a:gd name="connsiteY29" fmla="*/ 2026087 h 2930115"/>
              <a:gd name="connsiteX30" fmla="*/ 1070483 w 11282409"/>
              <a:gd name="connsiteY30" fmla="*/ 1979743 h 2930115"/>
              <a:gd name="connsiteX31" fmla="*/ 1104491 w 11282409"/>
              <a:gd name="connsiteY31" fmla="*/ 1854972 h 2930115"/>
              <a:gd name="connsiteX32" fmla="*/ 1039566 w 11282409"/>
              <a:gd name="connsiteY32" fmla="*/ 1748026 h 2930115"/>
              <a:gd name="connsiteX33" fmla="*/ 1623900 w 11282409"/>
              <a:gd name="connsiteY33" fmla="*/ 1694553 h 2930115"/>
              <a:gd name="connsiteX34" fmla="*/ 1401296 w 11282409"/>
              <a:gd name="connsiteY34" fmla="*/ 1676728 h 2930115"/>
              <a:gd name="connsiteX35" fmla="*/ 1302362 w 11282409"/>
              <a:gd name="connsiteY35" fmla="*/ 1623255 h 2930115"/>
              <a:gd name="connsiteX36" fmla="*/ 1385838 w 11282409"/>
              <a:gd name="connsiteY36" fmla="*/ 1566216 h 2930115"/>
              <a:gd name="connsiteX37" fmla="*/ 1756843 w 11282409"/>
              <a:gd name="connsiteY37" fmla="*/ 1377277 h 2930115"/>
              <a:gd name="connsiteX38" fmla="*/ 721120 w 11282409"/>
              <a:gd name="connsiteY38" fmla="*/ 1387972 h 2930115"/>
              <a:gd name="connsiteX39" fmla="*/ 857154 w 11282409"/>
              <a:gd name="connsiteY39" fmla="*/ 1323803 h 2930115"/>
              <a:gd name="connsiteX40" fmla="*/ 2285525 w 11282409"/>
              <a:gd name="connsiteY40" fmla="*/ 924536 h 2930115"/>
              <a:gd name="connsiteX41" fmla="*/ 2569963 w 11282409"/>
              <a:gd name="connsiteY41" fmla="*/ 874628 h 2930115"/>
              <a:gd name="connsiteX42" fmla="*/ 1803218 w 11282409"/>
              <a:gd name="connsiteY42" fmla="*/ 856803 h 2930115"/>
              <a:gd name="connsiteX43" fmla="*/ 625276 w 11282409"/>
              <a:gd name="connsiteY43" fmla="*/ 682124 h 2930115"/>
              <a:gd name="connsiteX44" fmla="*/ 736578 w 11282409"/>
              <a:gd name="connsiteY44" fmla="*/ 521703 h 2930115"/>
              <a:gd name="connsiteX45" fmla="*/ 155336 w 11282409"/>
              <a:gd name="connsiteY45" fmla="*/ 550222 h 2930115"/>
              <a:gd name="connsiteX46" fmla="*/ 421223 w 11282409"/>
              <a:gd name="connsiteY46" fmla="*/ 425451 h 2930115"/>
              <a:gd name="connsiteX47" fmla="*/ 201712 w 11282409"/>
              <a:gd name="connsiteY47" fmla="*/ 404062 h 2930115"/>
              <a:gd name="connsiteX48" fmla="*/ 3843 w 11282409"/>
              <a:gd name="connsiteY48" fmla="*/ 314939 h 2930115"/>
              <a:gd name="connsiteX49" fmla="*/ 829329 w 11282409"/>
              <a:gd name="connsiteY49" fmla="*/ 175909 h 2930115"/>
              <a:gd name="connsiteX50" fmla="*/ 1045749 w 11282409"/>
              <a:gd name="connsiteY50" fmla="*/ 47572 h 2930115"/>
              <a:gd name="connsiteX51" fmla="*/ 1172509 w 11282409"/>
              <a:gd name="connsiteY51" fmla="*/ 11924 h 2930115"/>
              <a:gd name="connsiteX52" fmla="*/ 1257531 w 11282409"/>
              <a:gd name="connsiteY52" fmla="*/ 7914 h 2930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1282409" h="2930115">
                <a:moveTo>
                  <a:pt x="1277174" y="0"/>
                </a:moveTo>
                <a:lnTo>
                  <a:pt x="11077320" y="0"/>
                </a:lnTo>
                <a:lnTo>
                  <a:pt x="10933044" y="93916"/>
                </a:lnTo>
                <a:cubicBezTo>
                  <a:pt x="10973237" y="147389"/>
                  <a:pt x="11059805" y="83222"/>
                  <a:pt x="11087630" y="165214"/>
                </a:cubicBezTo>
                <a:cubicBezTo>
                  <a:pt x="10865028" y="304245"/>
                  <a:pt x="10660974" y="478924"/>
                  <a:pt x="10401271" y="582307"/>
                </a:cubicBezTo>
                <a:cubicBezTo>
                  <a:pt x="10614599" y="507443"/>
                  <a:pt x="10827927" y="543093"/>
                  <a:pt x="11038163" y="511009"/>
                </a:cubicBezTo>
                <a:cubicBezTo>
                  <a:pt x="11065988" y="553787"/>
                  <a:pt x="11019613" y="553787"/>
                  <a:pt x="11004154" y="568047"/>
                </a:cubicBezTo>
                <a:cubicBezTo>
                  <a:pt x="10988696" y="582307"/>
                  <a:pt x="10967053" y="593001"/>
                  <a:pt x="10970146" y="625085"/>
                </a:cubicBezTo>
                <a:cubicBezTo>
                  <a:pt x="11065988" y="639345"/>
                  <a:pt x="11171107" y="589437"/>
                  <a:pt x="11270042" y="589437"/>
                </a:cubicBezTo>
                <a:lnTo>
                  <a:pt x="11270042" y="650039"/>
                </a:lnTo>
                <a:cubicBezTo>
                  <a:pt x="11236032" y="671428"/>
                  <a:pt x="11192750" y="678558"/>
                  <a:pt x="11177291" y="721337"/>
                </a:cubicBezTo>
                <a:cubicBezTo>
                  <a:pt x="11208207" y="714208"/>
                  <a:pt x="11239125" y="710643"/>
                  <a:pt x="11270042" y="703512"/>
                </a:cubicBezTo>
                <a:lnTo>
                  <a:pt x="11282409" y="703512"/>
                </a:lnTo>
                <a:lnTo>
                  <a:pt x="11282409" y="981574"/>
                </a:lnTo>
                <a:cubicBezTo>
                  <a:pt x="9254245" y="2952959"/>
                  <a:pt x="4397165" y="2906615"/>
                  <a:pt x="4053985" y="2928005"/>
                </a:cubicBezTo>
                <a:cubicBezTo>
                  <a:pt x="3945776" y="2935134"/>
                  <a:pt x="3491294" y="2924439"/>
                  <a:pt x="3386175" y="2892355"/>
                </a:cubicBezTo>
                <a:cubicBezTo>
                  <a:pt x="3243956" y="2853141"/>
                  <a:pt x="3228499" y="2774714"/>
                  <a:pt x="3228499" y="2774714"/>
                </a:cubicBezTo>
                <a:cubicBezTo>
                  <a:pt x="3228499" y="2774714"/>
                  <a:pt x="3299608" y="2742630"/>
                  <a:pt x="3389267" y="2717676"/>
                </a:cubicBezTo>
                <a:cubicBezTo>
                  <a:pt x="3562404" y="2667768"/>
                  <a:pt x="3704623" y="2575080"/>
                  <a:pt x="3883942" y="2535866"/>
                </a:cubicBezTo>
                <a:cubicBezTo>
                  <a:pt x="3723173" y="2546561"/>
                  <a:pt x="3562404" y="2553691"/>
                  <a:pt x="3401634" y="2564386"/>
                </a:cubicBezTo>
                <a:cubicBezTo>
                  <a:pt x="3624237" y="2468133"/>
                  <a:pt x="3859208" y="2453874"/>
                  <a:pt x="4087994" y="2414660"/>
                </a:cubicBezTo>
                <a:cubicBezTo>
                  <a:pt x="4162197" y="2403966"/>
                  <a:pt x="4285864" y="2436049"/>
                  <a:pt x="4285864" y="2336233"/>
                </a:cubicBezTo>
                <a:cubicBezTo>
                  <a:pt x="4282774" y="2272064"/>
                  <a:pt x="4162197" y="2300584"/>
                  <a:pt x="4091088" y="2304149"/>
                </a:cubicBezTo>
                <a:cubicBezTo>
                  <a:pt x="3775732" y="2314843"/>
                  <a:pt x="3463469" y="2361187"/>
                  <a:pt x="3148114" y="2400401"/>
                </a:cubicBezTo>
                <a:cubicBezTo>
                  <a:pt x="3117196" y="2403966"/>
                  <a:pt x="3080097" y="2421790"/>
                  <a:pt x="3058455" y="2411095"/>
                </a:cubicBezTo>
                <a:cubicBezTo>
                  <a:pt x="2879135" y="2339797"/>
                  <a:pt x="2675082" y="2357622"/>
                  <a:pt x="2443203" y="2336233"/>
                </a:cubicBezTo>
                <a:cubicBezTo>
                  <a:pt x="2569963" y="2254241"/>
                  <a:pt x="2678173" y="2311278"/>
                  <a:pt x="2786383" y="2257805"/>
                </a:cubicBezTo>
                <a:cubicBezTo>
                  <a:pt x="2653440" y="2200766"/>
                  <a:pt x="2517405" y="2225722"/>
                  <a:pt x="2390644" y="2211461"/>
                </a:cubicBezTo>
                <a:cubicBezTo>
                  <a:pt x="2297893" y="2200766"/>
                  <a:pt x="1963988" y="2186507"/>
                  <a:pt x="1911429" y="2168683"/>
                </a:cubicBezTo>
                <a:cubicBezTo>
                  <a:pt x="1750660" y="2115209"/>
                  <a:pt x="1558974" y="2122339"/>
                  <a:pt x="1416755" y="2026087"/>
                </a:cubicBezTo>
                <a:cubicBezTo>
                  <a:pt x="1314728" y="1958354"/>
                  <a:pt x="1178693" y="2015393"/>
                  <a:pt x="1070483" y="1979743"/>
                </a:cubicBezTo>
                <a:cubicBezTo>
                  <a:pt x="1024107" y="1929835"/>
                  <a:pt x="1089033" y="1894186"/>
                  <a:pt x="1104491" y="1854972"/>
                </a:cubicBezTo>
                <a:cubicBezTo>
                  <a:pt x="1126133" y="1805064"/>
                  <a:pt x="1067391" y="1794370"/>
                  <a:pt x="1039566" y="1748026"/>
                </a:cubicBezTo>
                <a:cubicBezTo>
                  <a:pt x="1231252" y="1751591"/>
                  <a:pt x="1413663" y="1737331"/>
                  <a:pt x="1623900" y="1694553"/>
                </a:cubicBezTo>
                <a:cubicBezTo>
                  <a:pt x="1537332" y="1630384"/>
                  <a:pt x="1463130" y="1690987"/>
                  <a:pt x="1401296" y="1676728"/>
                </a:cubicBezTo>
                <a:cubicBezTo>
                  <a:pt x="1358012" y="1666033"/>
                  <a:pt x="1302362" y="1676728"/>
                  <a:pt x="1302362" y="1623255"/>
                </a:cubicBezTo>
                <a:cubicBezTo>
                  <a:pt x="1302362" y="1580476"/>
                  <a:pt x="1351829" y="1573345"/>
                  <a:pt x="1385838" y="1566216"/>
                </a:cubicBezTo>
                <a:cubicBezTo>
                  <a:pt x="1518781" y="1541262"/>
                  <a:pt x="1648633" y="1509178"/>
                  <a:pt x="1756843" y="1377277"/>
                </a:cubicBezTo>
                <a:cubicBezTo>
                  <a:pt x="1407480" y="1334499"/>
                  <a:pt x="1048840" y="1502049"/>
                  <a:pt x="721120" y="1387972"/>
                </a:cubicBezTo>
                <a:cubicBezTo>
                  <a:pt x="748945" y="1313109"/>
                  <a:pt x="813871" y="1327368"/>
                  <a:pt x="857154" y="1323803"/>
                </a:cubicBezTo>
                <a:cubicBezTo>
                  <a:pt x="1147775" y="1291720"/>
                  <a:pt x="2127849" y="903147"/>
                  <a:pt x="2285525" y="924536"/>
                </a:cubicBezTo>
                <a:cubicBezTo>
                  <a:pt x="2381369" y="935231"/>
                  <a:pt x="2480304" y="928101"/>
                  <a:pt x="2569963" y="874628"/>
                </a:cubicBezTo>
                <a:cubicBezTo>
                  <a:pt x="2678173" y="810460"/>
                  <a:pt x="1988721" y="945926"/>
                  <a:pt x="1803218" y="856803"/>
                </a:cubicBezTo>
                <a:cubicBezTo>
                  <a:pt x="1713559" y="814024"/>
                  <a:pt x="956090" y="689253"/>
                  <a:pt x="625276" y="682124"/>
                </a:cubicBezTo>
                <a:cubicBezTo>
                  <a:pt x="656194" y="614390"/>
                  <a:pt x="770587" y="617955"/>
                  <a:pt x="736578" y="521703"/>
                </a:cubicBezTo>
                <a:cubicBezTo>
                  <a:pt x="557259" y="514574"/>
                  <a:pt x="365573" y="575176"/>
                  <a:pt x="155336" y="550222"/>
                </a:cubicBezTo>
                <a:cubicBezTo>
                  <a:pt x="229537" y="464666"/>
                  <a:pt x="337746" y="471795"/>
                  <a:pt x="421223" y="425451"/>
                </a:cubicBezTo>
                <a:cubicBezTo>
                  <a:pt x="356297" y="361283"/>
                  <a:pt x="275913" y="400497"/>
                  <a:pt x="201712" y="404062"/>
                </a:cubicBezTo>
                <a:cubicBezTo>
                  <a:pt x="136786" y="407627"/>
                  <a:pt x="-27075" y="318505"/>
                  <a:pt x="3843" y="314939"/>
                </a:cubicBezTo>
                <a:cubicBezTo>
                  <a:pt x="282096" y="293551"/>
                  <a:pt x="551076" y="197299"/>
                  <a:pt x="829329" y="175909"/>
                </a:cubicBezTo>
                <a:cubicBezTo>
                  <a:pt x="922080" y="168779"/>
                  <a:pt x="1027200" y="175909"/>
                  <a:pt x="1045749" y="47572"/>
                </a:cubicBezTo>
                <a:cubicBezTo>
                  <a:pt x="1048840" y="11924"/>
                  <a:pt x="1039566" y="4795"/>
                  <a:pt x="1172509" y="11924"/>
                </a:cubicBezTo>
                <a:cubicBezTo>
                  <a:pt x="1198789" y="13707"/>
                  <a:pt x="1228933" y="14598"/>
                  <a:pt x="1257531" y="7914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A5E8BEC-BD92-5D19-2E93-AED57DAD8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4552"/>
            <a:ext cx="8548382" cy="763398"/>
          </a:xfrm>
        </p:spPr>
        <p:txBody>
          <a:bodyPr>
            <a:normAutofit fontScale="90000"/>
          </a:bodyPr>
          <a:lstStyle/>
          <a:p>
            <a:r>
              <a:rPr lang="fr-F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Comment générer + de leads sur </a:t>
            </a:r>
            <a:r>
              <a:rPr lang="fr-FR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linkedin</a:t>
            </a:r>
            <a:r>
              <a:rPr lang="fr-FR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en créant la confiance ?🙋‍♂️</a:t>
            </a:r>
            <a:br>
              <a:rPr lang="fr-FR" sz="1000" b="1" dirty="0"/>
            </a:br>
            <a:endParaRPr lang="fr-FR" sz="2000" dirty="0"/>
          </a:p>
        </p:txBody>
      </p:sp>
      <p:pic>
        <p:nvPicPr>
          <p:cNvPr id="13" name="Image 12" descr="Une image contenant chat, dessin, Dessin d’enfant, croquis&#10;&#10;Description générée automatiquement">
            <a:extLst>
              <a:ext uri="{FF2B5EF4-FFF2-40B4-BE49-F238E27FC236}">
                <a16:creationId xmlns:a16="http://schemas.microsoft.com/office/drawing/2014/main" id="{3BC1E7BF-D958-98D1-54EF-806DCE23B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9" y="135143"/>
            <a:ext cx="1492691" cy="1329915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F290542-E718-2FF7-E817-95ABF3A4B3D2}"/>
              </a:ext>
            </a:extLst>
          </p:cNvPr>
          <p:cNvSpPr txBox="1"/>
          <p:nvPr/>
        </p:nvSpPr>
        <p:spPr>
          <a:xfrm>
            <a:off x="2484942" y="2142781"/>
            <a:ext cx="7684316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B0F0"/>
              </a:buClr>
              <a:buSzPct val="107000"/>
            </a:pPr>
            <a:endParaRPr lang="fr-FR" i="1" dirty="0">
              <a:latin typeface="Trebuchet MS" panose="020B0603020202020204" pitchFamily="34" charset="0"/>
            </a:endParaRPr>
          </a:p>
          <a:p>
            <a:pPr>
              <a:buClr>
                <a:srgbClr val="00B0F0"/>
              </a:buClr>
              <a:buSzPct val="107000"/>
            </a:pPr>
            <a:r>
              <a:rPr lang="fr-FR" i="1" dirty="0">
                <a:latin typeface="Trebuchet MS" panose="020B0603020202020204" pitchFamily="34" charset="0"/>
              </a:rPr>
              <a:t>Le contact de notre agence </a:t>
            </a:r>
          </a:p>
          <a:p>
            <a:pPr>
              <a:buClr>
                <a:srgbClr val="00B0F0"/>
              </a:buClr>
              <a:buSzPct val="107000"/>
            </a:pPr>
            <a:endParaRPr lang="fr-FR" i="1" dirty="0">
              <a:latin typeface="Trebuchet MS" panose="020B0603020202020204" pitchFamily="34" charset="0"/>
            </a:endParaRPr>
          </a:p>
          <a:p>
            <a:pPr algn="ctr">
              <a:buClr>
                <a:srgbClr val="00B0F0"/>
              </a:buClr>
              <a:buSzPct val="107000"/>
            </a:pPr>
            <a:r>
              <a:rPr lang="fr-FR" sz="2000" i="1" dirty="0">
                <a:latin typeface="Trebuchet MS" panose="020B0603020202020204" pitchFamily="34" charset="0"/>
              </a:rPr>
              <a:t>Esculape Athena Traductions</a:t>
            </a:r>
          </a:p>
          <a:p>
            <a:pPr algn="ctr">
              <a:buClr>
                <a:srgbClr val="00B0F0"/>
              </a:buClr>
              <a:buSzPct val="107000"/>
            </a:pPr>
            <a:r>
              <a:rPr lang="fr-FR" sz="2000" i="1" dirty="0">
                <a:latin typeface="Trebuchet MS" panose="020B0603020202020204" pitchFamily="34" charset="0"/>
              </a:rPr>
              <a:t>84 ter rue Turgot </a:t>
            </a:r>
          </a:p>
          <a:p>
            <a:pPr algn="ctr">
              <a:buClr>
                <a:srgbClr val="00B0F0"/>
              </a:buClr>
              <a:buSzPct val="107000"/>
            </a:pPr>
            <a:r>
              <a:rPr lang="fr-FR" sz="2000" i="1" dirty="0">
                <a:latin typeface="Trebuchet MS" panose="020B0603020202020204" pitchFamily="34" charset="0"/>
              </a:rPr>
              <a:t>78500 Sartrouville</a:t>
            </a:r>
          </a:p>
          <a:p>
            <a:pPr algn="ctr">
              <a:buClr>
                <a:srgbClr val="00B0F0"/>
              </a:buClr>
              <a:buSzPct val="107000"/>
            </a:pPr>
            <a:r>
              <a:rPr lang="fr-FR" sz="2000" i="1" dirty="0">
                <a:latin typeface="Trebuchet MS" panose="020B0603020202020204" pitchFamily="34" charset="0"/>
              </a:rPr>
              <a:t>Tél : 06.60.51.25.55</a:t>
            </a:r>
          </a:p>
          <a:p>
            <a:pPr algn="ctr">
              <a:buClr>
                <a:srgbClr val="00B0F0"/>
              </a:buClr>
              <a:buSzPct val="107000"/>
            </a:pPr>
            <a:r>
              <a:rPr lang="fr-FR" b="1" dirty="0">
                <a:solidFill>
                  <a:srgbClr val="07AEE9"/>
                </a:solidFill>
                <a:highlight>
                  <a:srgbClr val="FFFFFF"/>
                </a:highlight>
                <a:latin typeface="Calibri Light" panose="020F0302020204030204" pitchFamily="34" charset="0"/>
                <a:cs typeface="Calibri Light" panose="020F03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contact@esculapeathenatraductions.com</a:t>
            </a:r>
            <a:endParaRPr lang="fr-FR" b="1" dirty="0">
              <a:solidFill>
                <a:srgbClr val="07AEE9"/>
              </a:solidFill>
              <a:highlight>
                <a:srgbClr val="FFFFFF"/>
              </a:highlight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>
              <a:buClr>
                <a:srgbClr val="00B0F0"/>
              </a:buClr>
              <a:buSzPct val="107000"/>
            </a:pPr>
            <a:endParaRPr lang="fr-FR" sz="2000" i="1" dirty="0">
              <a:latin typeface="Trebuchet MS" panose="020B0603020202020204" pitchFamily="34" charset="0"/>
            </a:endParaRPr>
          </a:p>
          <a:p>
            <a:pPr>
              <a:buClr>
                <a:srgbClr val="00B0F0"/>
              </a:buClr>
              <a:buSzPct val="107000"/>
            </a:pPr>
            <a:r>
              <a:rPr lang="fr-FR" sz="2000" i="1" dirty="0">
                <a:latin typeface="Trebuchet MS" panose="020B0603020202020204" pitchFamily="34" charset="0"/>
              </a:rPr>
              <a:t>#agence de traductions</a:t>
            </a:r>
            <a:endParaRPr lang="fr-FR" sz="1400" i="1" dirty="0">
              <a:latin typeface="Trebuchet MS" panose="020B0603020202020204" pitchFamily="34" charset="0"/>
            </a:endParaRPr>
          </a:p>
          <a:p>
            <a:pPr marL="285750" indent="-285750">
              <a:buClr>
                <a:srgbClr val="00B0F0"/>
              </a:buClr>
              <a:buSzPct val="107000"/>
              <a:buFont typeface="Wingdings" panose="05000000000000000000" pitchFamily="2" charset="2"/>
              <a:buChar char="ü"/>
            </a:pPr>
            <a:endParaRPr lang="fr-FR" sz="1400" i="1" dirty="0">
              <a:latin typeface="Trebuchet MS" panose="020B0603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46230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1975</TotalTime>
  <Words>684</Words>
  <Application>Microsoft Office PowerPoint</Application>
  <PresentationFormat>Grand écran</PresentationFormat>
  <Paragraphs>94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-apple-system</vt:lpstr>
      <vt:lpstr>Arial</vt:lpstr>
      <vt:lpstr>Calibri</vt:lpstr>
      <vt:lpstr>Calibri Light</vt:lpstr>
      <vt:lpstr>Tahoma</vt:lpstr>
      <vt:lpstr>Trebuchet MS</vt:lpstr>
      <vt:lpstr>Wingdings</vt:lpstr>
      <vt:lpstr>Thème Office</vt:lpstr>
      <vt:lpstr>Présentation PowerPoint</vt:lpstr>
      <vt:lpstr>Comment générer + de leads sur linkedin en créant la confiance ?🙋‍♂️ </vt:lpstr>
      <vt:lpstr>Comment générer + de leads sur linkedin en créant la confiance ?🙋‍♂️ </vt:lpstr>
      <vt:lpstr>Comment générer + de leads sur linkedin en créant la confiance ?🙋‍♂️ </vt:lpstr>
      <vt:lpstr>Attirer plus de leads sur linkedin , en créant la confiance avec les clients </vt:lpstr>
      <vt:lpstr>Comment générer + de leads sur linkedin en créant la confiance ?🙋‍♂️ </vt:lpstr>
      <vt:lpstr>Comment générer + de leads sur linkedin en créant la confiance ?🙋‍♂️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 soigner son image d’entreprise lorsqu’on travaille à l’international ?</dc:title>
  <dc:creator>Valérie Béranger-Baixas</dc:creator>
  <cp:lastModifiedBy>Philippe Baixas</cp:lastModifiedBy>
  <cp:revision>30</cp:revision>
  <dcterms:created xsi:type="dcterms:W3CDTF">2023-09-10T08:58:11Z</dcterms:created>
  <dcterms:modified xsi:type="dcterms:W3CDTF">2024-07-28T10:24:11Z</dcterms:modified>
</cp:coreProperties>
</file>